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6" r:id="rId7"/>
    <p:sldId id="267" r:id="rId8"/>
    <p:sldId id="268" r:id="rId9"/>
    <p:sldId id="265" r:id="rId10"/>
    <p:sldId id="260" r:id="rId11"/>
    <p:sldId id="262" r:id="rId12"/>
    <p:sldId id="263" r:id="rId13"/>
  </p:sldIdLst>
  <p:sldSz cx="9144000" cy="6858000" type="screen4x3"/>
  <p:notesSz cx="6858000" cy="99456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8841" autoAdjust="0"/>
  </p:normalViewPr>
  <p:slideViewPr>
    <p:cSldViewPr>
      <p:cViewPr varScale="1">
        <p:scale>
          <a:sx n="79" d="100"/>
          <a:sy n="79" d="100"/>
        </p:scale>
        <p:origin x="893" y="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33 гр.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2022 р.</c:v>
                </c:pt>
                <c:pt idx="1">
                  <c:v>2023 р.</c:v>
                </c:pt>
                <c:pt idx="2">
                  <c:v>2024 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48.1</c:v>
                </c:pt>
                <c:pt idx="1">
                  <c:v>44.8</c:v>
                </c:pt>
                <c:pt idx="2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34 гр.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2022 р.</c:v>
                </c:pt>
                <c:pt idx="1">
                  <c:v>2023 р.</c:v>
                </c:pt>
                <c:pt idx="2">
                  <c:v>2024 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50</c:v>
                </c:pt>
                <c:pt idx="1">
                  <c:v>45.8</c:v>
                </c:pt>
                <c:pt idx="2">
                  <c:v>45.7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716256"/>
        <c:axId val="297713904"/>
      </c:barChart>
      <c:catAx>
        <c:axId val="2977162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7713904"/>
        <c:crosses val="autoZero"/>
        <c:auto val="1"/>
        <c:lblAlgn val="ctr"/>
        <c:lblOffset val="100"/>
        <c:noMultiLvlLbl val="0"/>
      </c:catAx>
      <c:valAx>
        <c:axId val="297713904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7716256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38000"/>
      </a:prstClr>
    </a:solidFill>
  </c:spPr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uk-UA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43 гр.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2022 р.</c:v>
                </c:pt>
                <c:pt idx="1">
                  <c:v>2023 р.</c:v>
                </c:pt>
                <c:pt idx="2">
                  <c:v>2024 р.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48.1</c:v>
                </c:pt>
                <c:pt idx="1">
                  <c:v>48.2</c:v>
                </c:pt>
                <c:pt idx="2">
                  <c:v>45.8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44 гр.</c:v>
                </c:pt>
              </c:strCache>
            </c:strRef>
          </c:tx>
          <c:invertIfNegative val="0"/>
          <c:cat>
            <c:strRef>
              <c:f>Лист1!$A$2:$A$4</c:f>
              <c:strCache>
                <c:ptCount val="3"/>
                <c:pt idx="0">
                  <c:v>2022 р.</c:v>
                </c:pt>
                <c:pt idx="1">
                  <c:v>2023 р.</c:v>
                </c:pt>
                <c:pt idx="2">
                  <c:v>2024 р.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45.2</c:v>
                </c:pt>
                <c:pt idx="1">
                  <c:v>48.1</c:v>
                </c:pt>
                <c:pt idx="2">
                  <c:v>48.1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97718216"/>
        <c:axId val="297713512"/>
      </c:barChart>
      <c:catAx>
        <c:axId val="297718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97713512"/>
        <c:crosses val="autoZero"/>
        <c:auto val="1"/>
        <c:lblAlgn val="ctr"/>
        <c:lblOffset val="100"/>
        <c:noMultiLvlLbl val="0"/>
      </c:catAx>
      <c:valAx>
        <c:axId val="297713512"/>
        <c:scaling>
          <c:orientation val="minMax"/>
          <c:max val="100"/>
          <c:min val="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97718216"/>
        <c:crosses val="autoZero"/>
        <c:crossBetween val="between"/>
        <c:majorUnit val="10"/>
      </c:valAx>
    </c:plotArea>
    <c:legend>
      <c:legendPos val="r"/>
      <c:overlay val="0"/>
    </c:legend>
    <c:plotVisOnly val="1"/>
    <c:dispBlanksAs val="gap"/>
    <c:showDLblsOverMax val="0"/>
  </c:chart>
  <c:spPr>
    <a:solidFill>
      <a:prstClr val="white">
        <a:alpha val="38000"/>
      </a:prstClr>
    </a:solidFill>
  </c:spPr>
  <c:txPr>
    <a:bodyPr/>
    <a:lstStyle/>
    <a:p>
      <a:pPr>
        <a:defRPr sz="1800"/>
      </a:pPr>
      <a:endParaRPr lang="uk-UA"/>
    </a:p>
  </c:txPr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C7ECCD-BA4E-4BE2-A988-505D7D0D9E0F}" type="doc">
      <dgm:prSet loTypeId="urn:microsoft.com/office/officeart/2005/8/layout/vList3#1" loCatId="list" qsTypeId="urn:microsoft.com/office/officeart/2005/8/quickstyle/3d2" qsCatId="3D" csTypeId="urn:microsoft.com/office/officeart/2005/8/colors/accent2_2" csCatId="accent2" phldr="1"/>
      <dgm:spPr/>
    </dgm:pt>
    <dgm:pt modelId="{BBA8BFF8-21FB-4304-8390-63BC9EAB6DF3}">
      <dgm:prSet phldrT="[Текст]" custT="1"/>
      <dgm:spPr/>
      <dgm:t>
        <a:bodyPr/>
        <a:lstStyle/>
        <a:p>
          <a:r>
            <a:rPr lang="uk-UA" sz="2100" dirty="0" smtClean="0"/>
            <a:t>Візитка викладача</a:t>
          </a:r>
          <a:endParaRPr lang="ru-RU" sz="2100" dirty="0"/>
        </a:p>
      </dgm:t>
    </dgm:pt>
    <dgm:pt modelId="{1F9AE698-07C8-4396-872D-C0CC58CF83E5}" type="parTrans" cxnId="{0193150E-EE3B-4B38-97C5-9B8E42F1D1E5}">
      <dgm:prSet/>
      <dgm:spPr/>
      <dgm:t>
        <a:bodyPr/>
        <a:lstStyle/>
        <a:p>
          <a:endParaRPr lang="ru-RU"/>
        </a:p>
      </dgm:t>
    </dgm:pt>
    <dgm:pt modelId="{066F219A-42C5-4710-94E3-F2DD1D50B016}" type="sibTrans" cxnId="{0193150E-EE3B-4B38-97C5-9B8E42F1D1E5}">
      <dgm:prSet/>
      <dgm:spPr/>
      <dgm:t>
        <a:bodyPr/>
        <a:lstStyle/>
        <a:p>
          <a:endParaRPr lang="ru-RU"/>
        </a:p>
      </dgm:t>
    </dgm:pt>
    <dgm:pt modelId="{3163C896-ECC2-4BBC-9817-41B0A5C36B7C}">
      <dgm:prSet phldrT="[Текст]" custT="1"/>
      <dgm:spPr/>
      <dgm:t>
        <a:bodyPr/>
        <a:lstStyle/>
        <a:p>
          <a:r>
            <a:rPr lang="uk-UA" sz="2200" dirty="0" smtClean="0"/>
            <a:t>Кваліфікація</a:t>
          </a:r>
          <a:endParaRPr lang="ru-RU" sz="2200" dirty="0"/>
        </a:p>
      </dgm:t>
    </dgm:pt>
    <dgm:pt modelId="{AE568F45-C5E0-420E-A110-4651E41A3655}" type="parTrans" cxnId="{676198F0-D7CD-4AC7-827B-D12CEE8404BF}">
      <dgm:prSet/>
      <dgm:spPr/>
      <dgm:t>
        <a:bodyPr/>
        <a:lstStyle/>
        <a:p>
          <a:endParaRPr lang="ru-RU"/>
        </a:p>
      </dgm:t>
    </dgm:pt>
    <dgm:pt modelId="{41A65E96-AC0C-4C74-AB94-C4FD5E36FC45}" type="sibTrans" cxnId="{676198F0-D7CD-4AC7-827B-D12CEE8404BF}">
      <dgm:prSet/>
      <dgm:spPr/>
      <dgm:t>
        <a:bodyPr/>
        <a:lstStyle/>
        <a:p>
          <a:endParaRPr lang="ru-RU"/>
        </a:p>
      </dgm:t>
    </dgm:pt>
    <dgm:pt modelId="{7E835A9C-6676-4128-AE5E-A21744E75915}">
      <dgm:prSet phldrT="[Текст]" custT="1"/>
      <dgm:spPr/>
      <dgm:t>
        <a:bodyPr/>
        <a:lstStyle/>
        <a:p>
          <a:r>
            <a:rPr lang="uk-UA" sz="2200" dirty="0" smtClean="0"/>
            <a:t>Методичні напрацювання</a:t>
          </a:r>
          <a:endParaRPr lang="ru-RU" sz="2200" dirty="0"/>
        </a:p>
      </dgm:t>
    </dgm:pt>
    <dgm:pt modelId="{06D31AA8-52D9-433C-B8CA-FC79B8D67E7C}" type="parTrans" cxnId="{A555B646-BD83-4832-B076-F6CD67826BB4}">
      <dgm:prSet/>
      <dgm:spPr/>
      <dgm:t>
        <a:bodyPr/>
        <a:lstStyle/>
        <a:p>
          <a:endParaRPr lang="ru-RU"/>
        </a:p>
      </dgm:t>
    </dgm:pt>
    <dgm:pt modelId="{BC8C8D91-7948-4992-BF30-D376BA2CB4EA}" type="sibTrans" cxnId="{A555B646-BD83-4832-B076-F6CD67826BB4}">
      <dgm:prSet/>
      <dgm:spPr/>
      <dgm:t>
        <a:bodyPr/>
        <a:lstStyle/>
        <a:p>
          <a:endParaRPr lang="ru-RU"/>
        </a:p>
      </dgm:t>
    </dgm:pt>
    <dgm:pt modelId="{8988FD91-38CE-4025-8EBF-68DD39F7E9A2}">
      <dgm:prSet custT="1"/>
      <dgm:spPr/>
      <dgm:t>
        <a:bodyPr/>
        <a:lstStyle/>
        <a:p>
          <a:r>
            <a:rPr lang="uk-UA" sz="2200" dirty="0" smtClean="0"/>
            <a:t>Використання сучасних освітніх технології</a:t>
          </a:r>
          <a:endParaRPr lang="ru-RU" sz="2200" dirty="0"/>
        </a:p>
      </dgm:t>
    </dgm:pt>
    <dgm:pt modelId="{F5B68F4F-762B-48C6-B62F-51AA44C1E52B}" type="parTrans" cxnId="{E2416792-1BE2-430E-920E-9982627B9A54}">
      <dgm:prSet/>
      <dgm:spPr/>
      <dgm:t>
        <a:bodyPr/>
        <a:lstStyle/>
        <a:p>
          <a:endParaRPr lang="ru-RU"/>
        </a:p>
      </dgm:t>
    </dgm:pt>
    <dgm:pt modelId="{1CF71F81-6AE0-4C19-B9C9-F2EDD5244EBD}" type="sibTrans" cxnId="{E2416792-1BE2-430E-920E-9982627B9A54}">
      <dgm:prSet/>
      <dgm:spPr/>
      <dgm:t>
        <a:bodyPr/>
        <a:lstStyle/>
        <a:p>
          <a:endParaRPr lang="ru-RU"/>
        </a:p>
      </dgm:t>
    </dgm:pt>
    <dgm:pt modelId="{F09751AE-B360-43DC-974B-3B9545CAB898}">
      <dgm:prSet custT="1"/>
      <dgm:spPr/>
      <dgm:t>
        <a:bodyPr/>
        <a:lstStyle/>
        <a:p>
          <a:r>
            <a:rPr lang="uk-UA" sz="2200" dirty="0" smtClean="0"/>
            <a:t>Динаміка успішності студентів</a:t>
          </a:r>
          <a:endParaRPr lang="ru-RU" sz="2200" dirty="0"/>
        </a:p>
      </dgm:t>
    </dgm:pt>
    <dgm:pt modelId="{FFB3261A-EF57-4C2B-81FC-B0EAEB921DFE}" type="parTrans" cxnId="{9D50451A-CDB8-4EFF-9ECC-3D4921A35B9A}">
      <dgm:prSet/>
      <dgm:spPr/>
      <dgm:t>
        <a:bodyPr/>
        <a:lstStyle/>
        <a:p>
          <a:endParaRPr lang="ru-RU"/>
        </a:p>
      </dgm:t>
    </dgm:pt>
    <dgm:pt modelId="{2C9ECDF5-6730-40E2-8169-C652D7BF4CC2}" type="sibTrans" cxnId="{9D50451A-CDB8-4EFF-9ECC-3D4921A35B9A}">
      <dgm:prSet/>
      <dgm:spPr/>
      <dgm:t>
        <a:bodyPr/>
        <a:lstStyle/>
        <a:p>
          <a:endParaRPr lang="ru-RU"/>
        </a:p>
      </dgm:t>
    </dgm:pt>
    <dgm:pt modelId="{B6323940-6827-407C-8255-2FD5DEAF001F}" type="pres">
      <dgm:prSet presAssocID="{F4C7ECCD-BA4E-4BE2-A988-505D7D0D9E0F}" presName="linearFlow" presStyleCnt="0">
        <dgm:presLayoutVars>
          <dgm:dir/>
          <dgm:resizeHandles val="exact"/>
        </dgm:presLayoutVars>
      </dgm:prSet>
      <dgm:spPr/>
    </dgm:pt>
    <dgm:pt modelId="{1B6411B5-AF1B-4442-BD9B-C3121373F8C2}" type="pres">
      <dgm:prSet presAssocID="{BBA8BFF8-21FB-4304-8390-63BC9EAB6DF3}" presName="composite" presStyleCnt="0"/>
      <dgm:spPr/>
    </dgm:pt>
    <dgm:pt modelId="{4EDC628B-EF50-4E8A-9117-BB67BF607B64}" type="pres">
      <dgm:prSet presAssocID="{BBA8BFF8-21FB-4304-8390-63BC9EAB6DF3}" presName="imgShp" presStyleLbl="fgImgPlace1" presStyleIdx="0" presStyleCnt="5" custLinFactX="-45168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3819C67E-9DAF-46F1-ABAC-E689F99D7CC4}" type="pres">
      <dgm:prSet presAssocID="{BBA8BFF8-21FB-4304-8390-63BC9EAB6DF3}" presName="txShp" presStyleLbl="node1" presStyleIdx="0" presStyleCnt="5" custScaleX="135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99F76-99E7-4A1C-95E9-618C09102235}" type="pres">
      <dgm:prSet presAssocID="{066F219A-42C5-4710-94E3-F2DD1D50B016}" presName="spacing" presStyleCnt="0"/>
      <dgm:spPr/>
    </dgm:pt>
    <dgm:pt modelId="{A1100871-F1E6-4CBD-AF26-2E5691F652FA}" type="pres">
      <dgm:prSet presAssocID="{3163C896-ECC2-4BBC-9817-41B0A5C36B7C}" presName="composite" presStyleCnt="0"/>
      <dgm:spPr/>
    </dgm:pt>
    <dgm:pt modelId="{30B9B6AA-4F88-47F7-A8A7-628114758C2E}" type="pres">
      <dgm:prSet presAssocID="{3163C896-ECC2-4BBC-9817-41B0A5C36B7C}" presName="imgShp" presStyleLbl="fgImgPlace1" presStyleIdx="1" presStyleCnt="5" custLinFactX="-35844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6C9387B1-28E4-43C6-A0B1-EFC6E4253718}" type="pres">
      <dgm:prSet presAssocID="{3163C896-ECC2-4BBC-9817-41B0A5C36B7C}" presName="txShp" presStyleLbl="node1" presStyleIdx="1" presStyleCnt="5" custScaleX="135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7DF5782-478A-4BB0-89CE-F08231442D63}" type="pres">
      <dgm:prSet presAssocID="{41A65E96-AC0C-4C74-AB94-C4FD5E36FC45}" presName="spacing" presStyleCnt="0"/>
      <dgm:spPr/>
    </dgm:pt>
    <dgm:pt modelId="{E9210E04-569D-4007-9A43-E5885F0BC3CA}" type="pres">
      <dgm:prSet presAssocID="{7E835A9C-6676-4128-AE5E-A21744E75915}" presName="composite" presStyleCnt="0"/>
      <dgm:spPr/>
    </dgm:pt>
    <dgm:pt modelId="{72434D52-AF27-4931-8606-E630E4A533F7}" type="pres">
      <dgm:prSet presAssocID="{7E835A9C-6676-4128-AE5E-A21744E75915}" presName="imgShp" presStyleLbl="fgImgPlace1" presStyleIdx="2" presStyleCnt="5" custLinFactX="-35844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DDCD86D-38AD-47FB-8651-40B56345CA33}" type="pres">
      <dgm:prSet presAssocID="{7E835A9C-6676-4128-AE5E-A21744E75915}" presName="txShp" presStyleLbl="node1" presStyleIdx="2" presStyleCnt="5" custScaleX="135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77F3B8-318A-42FB-9C42-7229189B1A3E}" type="pres">
      <dgm:prSet presAssocID="{BC8C8D91-7948-4992-BF30-D376BA2CB4EA}" presName="spacing" presStyleCnt="0"/>
      <dgm:spPr/>
    </dgm:pt>
    <dgm:pt modelId="{2082C697-CF24-4D37-9CB9-ADDEE9E9743A}" type="pres">
      <dgm:prSet presAssocID="{8988FD91-38CE-4025-8EBF-68DD39F7E9A2}" presName="composite" presStyleCnt="0"/>
      <dgm:spPr/>
    </dgm:pt>
    <dgm:pt modelId="{A3483C84-ACE3-467C-A437-07745ABB0BB4}" type="pres">
      <dgm:prSet presAssocID="{8988FD91-38CE-4025-8EBF-68DD39F7E9A2}" presName="imgShp" presStyleLbl="fgImgPlace1" presStyleIdx="3" presStyleCnt="5" custLinFactX="-35844" custLinFactNeighborX="-100000" custLinFactNeighborY="175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19D048-0579-4733-82AA-966E6BDD53A0}" type="pres">
      <dgm:prSet presAssocID="{8988FD91-38CE-4025-8EBF-68DD39F7E9A2}" presName="txShp" presStyleLbl="node1" presStyleIdx="3" presStyleCnt="5" custScaleX="135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47530A-018B-4B3A-82AB-F8DBFA476E88}" type="pres">
      <dgm:prSet presAssocID="{1CF71F81-6AE0-4C19-B9C9-F2EDD5244EBD}" presName="spacing" presStyleCnt="0"/>
      <dgm:spPr/>
    </dgm:pt>
    <dgm:pt modelId="{0CBA90B3-7121-47D4-AD7C-7A2EDF0A3CF2}" type="pres">
      <dgm:prSet presAssocID="{F09751AE-B360-43DC-974B-3B9545CAB898}" presName="composite" presStyleCnt="0"/>
      <dgm:spPr/>
    </dgm:pt>
    <dgm:pt modelId="{C375370D-81CF-4FD8-8389-88C5B4821C9A}" type="pres">
      <dgm:prSet presAssocID="{F09751AE-B360-43DC-974B-3B9545CAB898}" presName="imgShp" presStyleLbl="fgImgPlace1" presStyleIdx="4" presStyleCnt="5" custLinFactX="-33283" custLinFactNeighborX="-10000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2FEBE47-6D49-4992-85A1-3ADDDE3B907B}" type="pres">
      <dgm:prSet presAssocID="{F09751AE-B360-43DC-974B-3B9545CAB898}" presName="txShp" presStyleLbl="node1" presStyleIdx="4" presStyleCnt="5" custScaleX="1352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CD74D78-AD55-4EE0-9247-8BBFE9090A45}" type="presOf" srcId="{F09751AE-B360-43DC-974B-3B9545CAB898}" destId="{72FEBE47-6D49-4992-85A1-3ADDDE3B907B}" srcOrd="0" destOrd="0" presId="urn:microsoft.com/office/officeart/2005/8/layout/vList3#1"/>
    <dgm:cxn modelId="{EE0223FF-8C1D-42F2-AD39-4525319D5D78}" type="presOf" srcId="{8988FD91-38CE-4025-8EBF-68DD39F7E9A2}" destId="{1F19D048-0579-4733-82AA-966E6BDD53A0}" srcOrd="0" destOrd="0" presId="urn:microsoft.com/office/officeart/2005/8/layout/vList3#1"/>
    <dgm:cxn modelId="{A555B646-BD83-4832-B076-F6CD67826BB4}" srcId="{F4C7ECCD-BA4E-4BE2-A988-505D7D0D9E0F}" destId="{7E835A9C-6676-4128-AE5E-A21744E75915}" srcOrd="2" destOrd="0" parTransId="{06D31AA8-52D9-433C-B8CA-FC79B8D67E7C}" sibTransId="{BC8C8D91-7948-4992-BF30-D376BA2CB4EA}"/>
    <dgm:cxn modelId="{676198F0-D7CD-4AC7-827B-D12CEE8404BF}" srcId="{F4C7ECCD-BA4E-4BE2-A988-505D7D0D9E0F}" destId="{3163C896-ECC2-4BBC-9817-41B0A5C36B7C}" srcOrd="1" destOrd="0" parTransId="{AE568F45-C5E0-420E-A110-4651E41A3655}" sibTransId="{41A65E96-AC0C-4C74-AB94-C4FD5E36FC45}"/>
    <dgm:cxn modelId="{052F7F7A-04C7-45A8-BABA-B1DBF63A7BD4}" type="presOf" srcId="{7E835A9C-6676-4128-AE5E-A21744E75915}" destId="{2DDCD86D-38AD-47FB-8651-40B56345CA33}" srcOrd="0" destOrd="0" presId="urn:microsoft.com/office/officeart/2005/8/layout/vList3#1"/>
    <dgm:cxn modelId="{B6F19047-77A8-42D8-8417-AB88D5CE0B56}" type="presOf" srcId="{BBA8BFF8-21FB-4304-8390-63BC9EAB6DF3}" destId="{3819C67E-9DAF-46F1-ABAC-E689F99D7CC4}" srcOrd="0" destOrd="0" presId="urn:microsoft.com/office/officeart/2005/8/layout/vList3#1"/>
    <dgm:cxn modelId="{E2416792-1BE2-430E-920E-9982627B9A54}" srcId="{F4C7ECCD-BA4E-4BE2-A988-505D7D0D9E0F}" destId="{8988FD91-38CE-4025-8EBF-68DD39F7E9A2}" srcOrd="3" destOrd="0" parTransId="{F5B68F4F-762B-48C6-B62F-51AA44C1E52B}" sibTransId="{1CF71F81-6AE0-4C19-B9C9-F2EDD5244EBD}"/>
    <dgm:cxn modelId="{9D50451A-CDB8-4EFF-9ECC-3D4921A35B9A}" srcId="{F4C7ECCD-BA4E-4BE2-A988-505D7D0D9E0F}" destId="{F09751AE-B360-43DC-974B-3B9545CAB898}" srcOrd="4" destOrd="0" parTransId="{FFB3261A-EF57-4C2B-81FC-B0EAEB921DFE}" sibTransId="{2C9ECDF5-6730-40E2-8169-C652D7BF4CC2}"/>
    <dgm:cxn modelId="{2A85A57A-7DD0-4FC5-8142-FFCB05435E66}" type="presOf" srcId="{F4C7ECCD-BA4E-4BE2-A988-505D7D0D9E0F}" destId="{B6323940-6827-407C-8255-2FD5DEAF001F}" srcOrd="0" destOrd="0" presId="urn:microsoft.com/office/officeart/2005/8/layout/vList3#1"/>
    <dgm:cxn modelId="{A1BCFA52-C99D-42D4-ABAC-7276C478F15E}" type="presOf" srcId="{3163C896-ECC2-4BBC-9817-41B0A5C36B7C}" destId="{6C9387B1-28E4-43C6-A0B1-EFC6E4253718}" srcOrd="0" destOrd="0" presId="urn:microsoft.com/office/officeart/2005/8/layout/vList3#1"/>
    <dgm:cxn modelId="{0193150E-EE3B-4B38-97C5-9B8E42F1D1E5}" srcId="{F4C7ECCD-BA4E-4BE2-A988-505D7D0D9E0F}" destId="{BBA8BFF8-21FB-4304-8390-63BC9EAB6DF3}" srcOrd="0" destOrd="0" parTransId="{1F9AE698-07C8-4396-872D-C0CC58CF83E5}" sibTransId="{066F219A-42C5-4710-94E3-F2DD1D50B016}"/>
    <dgm:cxn modelId="{084568A7-79CF-499B-B25C-CEE9F28F4643}" type="presParOf" srcId="{B6323940-6827-407C-8255-2FD5DEAF001F}" destId="{1B6411B5-AF1B-4442-BD9B-C3121373F8C2}" srcOrd="0" destOrd="0" presId="urn:microsoft.com/office/officeart/2005/8/layout/vList3#1"/>
    <dgm:cxn modelId="{08F774E9-CC87-4C23-BF8A-4EB198556BA2}" type="presParOf" srcId="{1B6411B5-AF1B-4442-BD9B-C3121373F8C2}" destId="{4EDC628B-EF50-4E8A-9117-BB67BF607B64}" srcOrd="0" destOrd="0" presId="urn:microsoft.com/office/officeart/2005/8/layout/vList3#1"/>
    <dgm:cxn modelId="{63E33D59-12D4-4047-8188-0659BD9801E8}" type="presParOf" srcId="{1B6411B5-AF1B-4442-BD9B-C3121373F8C2}" destId="{3819C67E-9DAF-46F1-ABAC-E689F99D7CC4}" srcOrd="1" destOrd="0" presId="urn:microsoft.com/office/officeart/2005/8/layout/vList3#1"/>
    <dgm:cxn modelId="{731EA696-1AEC-49A8-B89F-56F8A11477FC}" type="presParOf" srcId="{B6323940-6827-407C-8255-2FD5DEAF001F}" destId="{34599F76-99E7-4A1C-95E9-618C09102235}" srcOrd="1" destOrd="0" presId="urn:microsoft.com/office/officeart/2005/8/layout/vList3#1"/>
    <dgm:cxn modelId="{93FA9A1E-58D3-47FB-B054-5EFE103F1D83}" type="presParOf" srcId="{B6323940-6827-407C-8255-2FD5DEAF001F}" destId="{A1100871-F1E6-4CBD-AF26-2E5691F652FA}" srcOrd="2" destOrd="0" presId="urn:microsoft.com/office/officeart/2005/8/layout/vList3#1"/>
    <dgm:cxn modelId="{11FC378E-655C-4E40-B9FB-65D9DAF76D00}" type="presParOf" srcId="{A1100871-F1E6-4CBD-AF26-2E5691F652FA}" destId="{30B9B6AA-4F88-47F7-A8A7-628114758C2E}" srcOrd="0" destOrd="0" presId="urn:microsoft.com/office/officeart/2005/8/layout/vList3#1"/>
    <dgm:cxn modelId="{7B0C0091-4582-43F2-B6FD-D898600D7EF5}" type="presParOf" srcId="{A1100871-F1E6-4CBD-AF26-2E5691F652FA}" destId="{6C9387B1-28E4-43C6-A0B1-EFC6E4253718}" srcOrd="1" destOrd="0" presId="urn:microsoft.com/office/officeart/2005/8/layout/vList3#1"/>
    <dgm:cxn modelId="{4FA37330-D12F-4A30-ACBC-99CC0CB205B7}" type="presParOf" srcId="{B6323940-6827-407C-8255-2FD5DEAF001F}" destId="{77DF5782-478A-4BB0-89CE-F08231442D63}" srcOrd="3" destOrd="0" presId="urn:microsoft.com/office/officeart/2005/8/layout/vList3#1"/>
    <dgm:cxn modelId="{31FC8047-FCDF-4CB0-AD32-5636E365AD95}" type="presParOf" srcId="{B6323940-6827-407C-8255-2FD5DEAF001F}" destId="{E9210E04-569D-4007-9A43-E5885F0BC3CA}" srcOrd="4" destOrd="0" presId="urn:microsoft.com/office/officeart/2005/8/layout/vList3#1"/>
    <dgm:cxn modelId="{2D6A46C9-657A-482D-A973-6D9FDB70E280}" type="presParOf" srcId="{E9210E04-569D-4007-9A43-E5885F0BC3CA}" destId="{72434D52-AF27-4931-8606-E630E4A533F7}" srcOrd="0" destOrd="0" presId="urn:microsoft.com/office/officeart/2005/8/layout/vList3#1"/>
    <dgm:cxn modelId="{D939CFF2-7F91-46A6-91D7-7CA9735EAE27}" type="presParOf" srcId="{E9210E04-569D-4007-9A43-E5885F0BC3CA}" destId="{2DDCD86D-38AD-47FB-8651-40B56345CA33}" srcOrd="1" destOrd="0" presId="urn:microsoft.com/office/officeart/2005/8/layout/vList3#1"/>
    <dgm:cxn modelId="{4F510DFD-A566-4604-AE4B-4634AE95FF35}" type="presParOf" srcId="{B6323940-6827-407C-8255-2FD5DEAF001F}" destId="{2077F3B8-318A-42FB-9C42-7229189B1A3E}" srcOrd="5" destOrd="0" presId="urn:microsoft.com/office/officeart/2005/8/layout/vList3#1"/>
    <dgm:cxn modelId="{AB3712CE-36A9-40F7-9D1E-EFC4A573C3FF}" type="presParOf" srcId="{B6323940-6827-407C-8255-2FD5DEAF001F}" destId="{2082C697-CF24-4D37-9CB9-ADDEE9E9743A}" srcOrd="6" destOrd="0" presId="urn:microsoft.com/office/officeart/2005/8/layout/vList3#1"/>
    <dgm:cxn modelId="{C52703EC-6C34-49B6-8FA5-7D57008648E7}" type="presParOf" srcId="{2082C697-CF24-4D37-9CB9-ADDEE9E9743A}" destId="{A3483C84-ACE3-467C-A437-07745ABB0BB4}" srcOrd="0" destOrd="0" presId="urn:microsoft.com/office/officeart/2005/8/layout/vList3#1"/>
    <dgm:cxn modelId="{D57906B8-B011-47B0-B929-527858194F82}" type="presParOf" srcId="{2082C697-CF24-4D37-9CB9-ADDEE9E9743A}" destId="{1F19D048-0579-4733-82AA-966E6BDD53A0}" srcOrd="1" destOrd="0" presId="urn:microsoft.com/office/officeart/2005/8/layout/vList3#1"/>
    <dgm:cxn modelId="{8C075CD3-4295-4966-9214-346B875AAE6B}" type="presParOf" srcId="{B6323940-6827-407C-8255-2FD5DEAF001F}" destId="{8147530A-018B-4B3A-82AB-F8DBFA476E88}" srcOrd="7" destOrd="0" presId="urn:microsoft.com/office/officeart/2005/8/layout/vList3#1"/>
    <dgm:cxn modelId="{9E531F06-4602-4E9D-A301-0203A8CE08D0}" type="presParOf" srcId="{B6323940-6827-407C-8255-2FD5DEAF001F}" destId="{0CBA90B3-7121-47D4-AD7C-7A2EDF0A3CF2}" srcOrd="8" destOrd="0" presId="urn:microsoft.com/office/officeart/2005/8/layout/vList3#1"/>
    <dgm:cxn modelId="{25C219D6-82BF-4234-900C-C1816381A7F3}" type="presParOf" srcId="{0CBA90B3-7121-47D4-AD7C-7A2EDF0A3CF2}" destId="{C375370D-81CF-4FD8-8389-88C5B4821C9A}" srcOrd="0" destOrd="0" presId="urn:microsoft.com/office/officeart/2005/8/layout/vList3#1"/>
    <dgm:cxn modelId="{4F188B9B-BA21-4553-95E4-D983448D1C1D}" type="presParOf" srcId="{0CBA90B3-7121-47D4-AD7C-7A2EDF0A3CF2}" destId="{72FEBE47-6D49-4992-85A1-3ADDDE3B907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E3A03F-EFCB-4A3D-B80E-226A7FA6DFFE}" type="doc">
      <dgm:prSet loTypeId="urn:microsoft.com/office/officeart/2005/8/layout/default#1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05D78A1D-6E85-4859-A765-6D7843091392}">
      <dgm:prSet/>
      <dgm:spPr/>
      <dgm:t>
        <a:bodyPr/>
        <a:lstStyle/>
        <a:p>
          <a:r>
            <a:rPr lang="uk-UA" b="0" dirty="0" smtClean="0"/>
            <a:t>ОК26  ПЕРЕДДИПЛОМНА ПРАКТИКА навчальної дисципліни підготовки фахівців ОКР «фаховий молодший бакалавр» спеціальності 273 «Залізничний транспорт» (за ОПП «Технічне обслуговування і ремонт вагонів» в коледжах</a:t>
          </a:r>
          <a:endParaRPr lang="ru-RU" dirty="0"/>
        </a:p>
      </dgm:t>
    </dgm:pt>
    <dgm:pt modelId="{30DF3909-242B-4AE4-8026-7DFD4D34D2E6}" type="parTrans" cxnId="{D2D1DB3B-E162-4DD4-9807-03653736E653}">
      <dgm:prSet/>
      <dgm:spPr/>
      <dgm:t>
        <a:bodyPr/>
        <a:lstStyle/>
        <a:p>
          <a:endParaRPr lang="ru-RU"/>
        </a:p>
      </dgm:t>
    </dgm:pt>
    <dgm:pt modelId="{3ABFBDAC-3957-48C9-9288-9A6A004A83B5}" type="sibTrans" cxnId="{D2D1DB3B-E162-4DD4-9807-03653736E653}">
      <dgm:prSet/>
      <dgm:spPr/>
      <dgm:t>
        <a:bodyPr/>
        <a:lstStyle/>
        <a:p>
          <a:endParaRPr lang="ru-RU"/>
        </a:p>
      </dgm:t>
    </dgm:pt>
    <dgm:pt modelId="{8CBD5EFE-ED01-49EE-89D2-1D38219191E1}">
      <dgm:prSet phldrT="[Текст]"/>
      <dgm:spPr/>
      <dgm:t>
        <a:bodyPr/>
        <a:lstStyle/>
        <a:p>
          <a:r>
            <a:rPr lang="uk-UA" b="0" dirty="0" smtClean="0"/>
            <a:t>ОК19 ТЕХНОЛОІЯ РЕМОНТУ ВАОНІВ</a:t>
          </a:r>
        </a:p>
        <a:p>
          <a:r>
            <a:rPr lang="uk-UA" b="0" dirty="0" smtClean="0"/>
            <a:t>навчальної дисципліни підготовки фахівців ОКР «фаховий молодший бакалавр» спеціальності 273 «Залізничний транспорт» (за ОПП «Технічне обслуговування і ремонт вагонів» в коледжах</a:t>
          </a:r>
          <a:endParaRPr lang="ru-RU" dirty="0"/>
        </a:p>
      </dgm:t>
    </dgm:pt>
    <dgm:pt modelId="{A27C7CD0-3131-492D-871B-FA30812D35F4}" type="sibTrans" cxnId="{7DB961AC-8FF5-4589-BB0F-46F9A3BC09CE}">
      <dgm:prSet/>
      <dgm:spPr/>
      <dgm:t>
        <a:bodyPr/>
        <a:lstStyle/>
        <a:p>
          <a:endParaRPr lang="ru-RU"/>
        </a:p>
      </dgm:t>
    </dgm:pt>
    <dgm:pt modelId="{C0DA799A-CB7B-4913-8D19-0636A19FC7E4}" type="parTrans" cxnId="{7DB961AC-8FF5-4589-BB0F-46F9A3BC09CE}">
      <dgm:prSet/>
      <dgm:spPr/>
      <dgm:t>
        <a:bodyPr/>
        <a:lstStyle/>
        <a:p>
          <a:endParaRPr lang="ru-RU"/>
        </a:p>
      </dgm:t>
    </dgm:pt>
    <dgm:pt modelId="{5F43716C-ADF8-461E-A85B-0D521FC33755}">
      <dgm:prSet phldrT="[Текст]"/>
      <dgm:spPr/>
      <dgm:t>
        <a:bodyPr/>
        <a:lstStyle/>
        <a:p>
          <a:r>
            <a:rPr lang="uk-UA" b="0" dirty="0" smtClean="0"/>
            <a:t>Методичні рекомендації щодо виконання курсової роботи  навчальної дисципліни «Технологія ремонту вагонів» підготовки фахівців ОКР «фаховий молодший бакалавр» спеціальності 273 «Залізничний транспорт» (за ОПП «Технічне обслуговування і ремонт вагонів» в коледжах</a:t>
          </a:r>
          <a:endParaRPr lang="ru-RU" dirty="0"/>
        </a:p>
      </dgm:t>
    </dgm:pt>
    <dgm:pt modelId="{4905666D-4619-4160-A797-781B47B08CB8}" type="sibTrans" cxnId="{83A01074-7AA7-4C2C-B6FC-49E6D7BB47F2}">
      <dgm:prSet/>
      <dgm:spPr/>
      <dgm:t>
        <a:bodyPr/>
        <a:lstStyle/>
        <a:p>
          <a:endParaRPr lang="ru-RU"/>
        </a:p>
      </dgm:t>
    </dgm:pt>
    <dgm:pt modelId="{87611E55-F8CF-45AC-8EBF-AAD8074B92E3}" type="parTrans" cxnId="{83A01074-7AA7-4C2C-B6FC-49E6D7BB47F2}">
      <dgm:prSet/>
      <dgm:spPr/>
      <dgm:t>
        <a:bodyPr/>
        <a:lstStyle/>
        <a:p>
          <a:endParaRPr lang="ru-RU"/>
        </a:p>
      </dgm:t>
    </dgm:pt>
    <dgm:pt modelId="{16528330-74CD-4EF6-961B-136682D0FD10}">
      <dgm:prSet phldrT="[Текст]"/>
      <dgm:spPr/>
      <dgm:t>
        <a:bodyPr/>
        <a:lstStyle/>
        <a:p>
          <a:r>
            <a:rPr lang="uk-UA" b="0" dirty="0" smtClean="0"/>
            <a:t>ОК25  ТЕХНОЛОГІЧНА ПРАКТИКА навчальної дисципліни підготовки фахівців ОКР «фаховий молодший бакалавр» спеціальності 273 «Залізничний транспорт» (за ОПП «Технічне обслуговування і ремонт вагонів» в коледжах</a:t>
          </a:r>
          <a:endParaRPr lang="ru-RU" dirty="0"/>
        </a:p>
      </dgm:t>
    </dgm:pt>
    <dgm:pt modelId="{AAE8C883-1388-4A11-AD1E-BB8A9F66EB8C}" type="sibTrans" cxnId="{F0EE6DC0-27CF-4E66-9D5D-DA6255F2D3AC}">
      <dgm:prSet/>
      <dgm:spPr/>
      <dgm:t>
        <a:bodyPr/>
        <a:lstStyle/>
        <a:p>
          <a:endParaRPr lang="ru-RU"/>
        </a:p>
      </dgm:t>
    </dgm:pt>
    <dgm:pt modelId="{1B547202-AE26-47FE-B656-44898A6D4B47}" type="parTrans" cxnId="{F0EE6DC0-27CF-4E66-9D5D-DA6255F2D3AC}">
      <dgm:prSet/>
      <dgm:spPr/>
      <dgm:t>
        <a:bodyPr/>
        <a:lstStyle/>
        <a:p>
          <a:endParaRPr lang="ru-RU"/>
        </a:p>
      </dgm:t>
    </dgm:pt>
    <dgm:pt modelId="{A6E6A648-BD15-4BCA-BCF9-5613D95B2BAC}">
      <dgm:prSet/>
      <dgm:spPr/>
      <dgm:t>
        <a:bodyPr/>
        <a:lstStyle/>
        <a:p>
          <a:r>
            <a:rPr lang="uk-UA" b="0" dirty="0" smtClean="0"/>
            <a:t>ОК22 ЕЛЕКТРИЧНЕ ОБЛАДНАННЯ РУХОМОГО СКЛАДУ</a:t>
          </a:r>
        </a:p>
        <a:p>
          <a:r>
            <a:rPr lang="uk-UA" b="0" dirty="0" smtClean="0"/>
            <a:t>навчальної дисципліни підготовки фахівців ОКР «фаховий молодший бакалавр» спеціальності 273 «Залізничний транспорт» (за ОПП «Технічне обслуговування і ремонт вагонів» в коледжах</a:t>
          </a:r>
          <a:endParaRPr lang="ru-RU" dirty="0"/>
        </a:p>
      </dgm:t>
    </dgm:pt>
    <dgm:pt modelId="{CC979F14-629B-45BD-B6FF-735057B88E45}" type="parTrans" cxnId="{9B67441A-CFBB-492D-A4D5-C5F212FCC15E}">
      <dgm:prSet/>
      <dgm:spPr/>
      <dgm:t>
        <a:bodyPr/>
        <a:lstStyle/>
        <a:p>
          <a:endParaRPr lang="ru-RU"/>
        </a:p>
      </dgm:t>
    </dgm:pt>
    <dgm:pt modelId="{158E08F5-3769-4A4D-9D31-6DD0A79D19C2}" type="sibTrans" cxnId="{9B67441A-CFBB-492D-A4D5-C5F212FCC15E}">
      <dgm:prSet/>
      <dgm:spPr/>
      <dgm:t>
        <a:bodyPr/>
        <a:lstStyle/>
        <a:p>
          <a:endParaRPr lang="ru-RU"/>
        </a:p>
      </dgm:t>
    </dgm:pt>
    <dgm:pt modelId="{86F8145F-77C3-45E7-ABC2-A75A7577C361}" type="pres">
      <dgm:prSet presAssocID="{7AE3A03F-EFCB-4A3D-B80E-226A7FA6DFF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FFD5BF-62D3-48F1-97DB-7F3E986E1690}" type="pres">
      <dgm:prSet presAssocID="{5F43716C-ADF8-461E-A85B-0D521FC33755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AECF03-CD13-4A8E-B71C-266AD11EB156}" type="pres">
      <dgm:prSet presAssocID="{4905666D-4619-4160-A797-781B47B08CB8}" presName="sibTrans" presStyleCnt="0"/>
      <dgm:spPr/>
    </dgm:pt>
    <dgm:pt modelId="{3EC00143-A835-4F51-AAC0-8D824E32CDB2}" type="pres">
      <dgm:prSet presAssocID="{8CBD5EFE-ED01-49EE-89D2-1D38219191E1}" presName="node" presStyleLbl="node1" presStyleIdx="1" presStyleCnt="5" custLinFactNeighborY="-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A617C7-7ADF-4B77-B92F-AD2ED5C6DE59}" type="pres">
      <dgm:prSet presAssocID="{A27C7CD0-3131-492D-871B-FA30812D35F4}" presName="sibTrans" presStyleCnt="0"/>
      <dgm:spPr/>
    </dgm:pt>
    <dgm:pt modelId="{24808DE1-445C-4B97-B597-303E297A41B3}" type="pres">
      <dgm:prSet presAssocID="{16528330-74CD-4EF6-961B-136682D0FD1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C46C05-0E42-4435-AF41-BDC358B0B415}" type="pres">
      <dgm:prSet presAssocID="{AAE8C883-1388-4A11-AD1E-BB8A9F66EB8C}" presName="sibTrans" presStyleCnt="0"/>
      <dgm:spPr/>
    </dgm:pt>
    <dgm:pt modelId="{21C01022-6BE3-42CC-A01C-F571FDC66AFC}" type="pres">
      <dgm:prSet presAssocID="{05D78A1D-6E85-4859-A765-6D7843091392}" presName="node" presStyleLbl="node1" presStyleIdx="3" presStyleCnt="5" custScaleX="1324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28ACFE-205C-49BA-AD8E-05C18132CCA5}" type="pres">
      <dgm:prSet presAssocID="{3ABFBDAC-3957-48C9-9288-9A6A004A83B5}" presName="sibTrans" presStyleCnt="0"/>
      <dgm:spPr/>
    </dgm:pt>
    <dgm:pt modelId="{AD11A210-4D58-4A73-9F26-DBD99EE926DF}" type="pres">
      <dgm:prSet presAssocID="{A6E6A648-BD15-4BCA-BCF9-5613D95B2BAC}" presName="node" presStyleLbl="node1" presStyleIdx="4" presStyleCnt="5" custScaleX="1360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67441A-CFBB-492D-A4D5-C5F212FCC15E}" srcId="{7AE3A03F-EFCB-4A3D-B80E-226A7FA6DFFE}" destId="{A6E6A648-BD15-4BCA-BCF9-5613D95B2BAC}" srcOrd="4" destOrd="0" parTransId="{CC979F14-629B-45BD-B6FF-735057B88E45}" sibTransId="{158E08F5-3769-4A4D-9D31-6DD0A79D19C2}"/>
    <dgm:cxn modelId="{6FEDAE01-C757-4C5B-B4A5-D7D388B1A3A0}" type="presOf" srcId="{8CBD5EFE-ED01-49EE-89D2-1D38219191E1}" destId="{3EC00143-A835-4F51-AAC0-8D824E32CDB2}" srcOrd="0" destOrd="0" presId="urn:microsoft.com/office/officeart/2005/8/layout/default#1"/>
    <dgm:cxn modelId="{C7A61121-5B67-4F2B-8855-1858D4ABB1D0}" type="presOf" srcId="{A6E6A648-BD15-4BCA-BCF9-5613D95B2BAC}" destId="{AD11A210-4D58-4A73-9F26-DBD99EE926DF}" srcOrd="0" destOrd="0" presId="urn:microsoft.com/office/officeart/2005/8/layout/default#1"/>
    <dgm:cxn modelId="{CF2B124D-DA6A-4C3D-A322-AEF7753075E8}" type="presOf" srcId="{5F43716C-ADF8-461E-A85B-0D521FC33755}" destId="{85FFD5BF-62D3-48F1-97DB-7F3E986E1690}" srcOrd="0" destOrd="0" presId="urn:microsoft.com/office/officeart/2005/8/layout/default#1"/>
    <dgm:cxn modelId="{7DB961AC-8FF5-4589-BB0F-46F9A3BC09CE}" srcId="{7AE3A03F-EFCB-4A3D-B80E-226A7FA6DFFE}" destId="{8CBD5EFE-ED01-49EE-89D2-1D38219191E1}" srcOrd="1" destOrd="0" parTransId="{C0DA799A-CB7B-4913-8D19-0636A19FC7E4}" sibTransId="{A27C7CD0-3131-492D-871B-FA30812D35F4}"/>
    <dgm:cxn modelId="{83A01074-7AA7-4C2C-B6FC-49E6D7BB47F2}" srcId="{7AE3A03F-EFCB-4A3D-B80E-226A7FA6DFFE}" destId="{5F43716C-ADF8-461E-A85B-0D521FC33755}" srcOrd="0" destOrd="0" parTransId="{87611E55-F8CF-45AC-8EBF-AAD8074B92E3}" sibTransId="{4905666D-4619-4160-A797-781B47B08CB8}"/>
    <dgm:cxn modelId="{644AA5A7-9D1B-42B8-9922-6D552CC296B0}" type="presOf" srcId="{7AE3A03F-EFCB-4A3D-B80E-226A7FA6DFFE}" destId="{86F8145F-77C3-45E7-ABC2-A75A7577C361}" srcOrd="0" destOrd="0" presId="urn:microsoft.com/office/officeart/2005/8/layout/default#1"/>
    <dgm:cxn modelId="{D2D1DB3B-E162-4DD4-9807-03653736E653}" srcId="{7AE3A03F-EFCB-4A3D-B80E-226A7FA6DFFE}" destId="{05D78A1D-6E85-4859-A765-6D7843091392}" srcOrd="3" destOrd="0" parTransId="{30DF3909-242B-4AE4-8026-7DFD4D34D2E6}" sibTransId="{3ABFBDAC-3957-48C9-9288-9A6A004A83B5}"/>
    <dgm:cxn modelId="{555BBDCA-3931-4F51-8DB0-0C9335CD142C}" type="presOf" srcId="{16528330-74CD-4EF6-961B-136682D0FD10}" destId="{24808DE1-445C-4B97-B597-303E297A41B3}" srcOrd="0" destOrd="0" presId="urn:microsoft.com/office/officeart/2005/8/layout/default#1"/>
    <dgm:cxn modelId="{F0EE6DC0-27CF-4E66-9D5D-DA6255F2D3AC}" srcId="{7AE3A03F-EFCB-4A3D-B80E-226A7FA6DFFE}" destId="{16528330-74CD-4EF6-961B-136682D0FD10}" srcOrd="2" destOrd="0" parTransId="{1B547202-AE26-47FE-B656-44898A6D4B47}" sibTransId="{AAE8C883-1388-4A11-AD1E-BB8A9F66EB8C}"/>
    <dgm:cxn modelId="{3C5FB0C0-0F3A-4440-B0E7-D221CFDE763C}" type="presOf" srcId="{05D78A1D-6E85-4859-A765-6D7843091392}" destId="{21C01022-6BE3-42CC-A01C-F571FDC66AFC}" srcOrd="0" destOrd="0" presId="urn:microsoft.com/office/officeart/2005/8/layout/default#1"/>
    <dgm:cxn modelId="{E893C4EC-3893-48DC-9DC8-C9B6CBA62FE1}" type="presParOf" srcId="{86F8145F-77C3-45E7-ABC2-A75A7577C361}" destId="{85FFD5BF-62D3-48F1-97DB-7F3E986E1690}" srcOrd="0" destOrd="0" presId="urn:microsoft.com/office/officeart/2005/8/layout/default#1"/>
    <dgm:cxn modelId="{975A615C-467B-4D5F-96EA-2301A9ADD42B}" type="presParOf" srcId="{86F8145F-77C3-45E7-ABC2-A75A7577C361}" destId="{FBAECF03-CD13-4A8E-B71C-266AD11EB156}" srcOrd="1" destOrd="0" presId="urn:microsoft.com/office/officeart/2005/8/layout/default#1"/>
    <dgm:cxn modelId="{AE22D4F9-8CFD-448B-A2CE-6E26827015A0}" type="presParOf" srcId="{86F8145F-77C3-45E7-ABC2-A75A7577C361}" destId="{3EC00143-A835-4F51-AAC0-8D824E32CDB2}" srcOrd="2" destOrd="0" presId="urn:microsoft.com/office/officeart/2005/8/layout/default#1"/>
    <dgm:cxn modelId="{CF1E266D-31AD-468D-A97C-7FEB59A877D6}" type="presParOf" srcId="{86F8145F-77C3-45E7-ABC2-A75A7577C361}" destId="{F7A617C7-7ADF-4B77-B92F-AD2ED5C6DE59}" srcOrd="3" destOrd="0" presId="urn:microsoft.com/office/officeart/2005/8/layout/default#1"/>
    <dgm:cxn modelId="{BBC4B406-FBE7-468C-AD02-8EBA593C0529}" type="presParOf" srcId="{86F8145F-77C3-45E7-ABC2-A75A7577C361}" destId="{24808DE1-445C-4B97-B597-303E297A41B3}" srcOrd="4" destOrd="0" presId="urn:microsoft.com/office/officeart/2005/8/layout/default#1"/>
    <dgm:cxn modelId="{4F06A503-FB5E-4D1C-96C9-AFB5B5753B51}" type="presParOf" srcId="{86F8145F-77C3-45E7-ABC2-A75A7577C361}" destId="{32C46C05-0E42-4435-AF41-BDC358B0B415}" srcOrd="5" destOrd="0" presId="urn:microsoft.com/office/officeart/2005/8/layout/default#1"/>
    <dgm:cxn modelId="{D25180CF-2442-42E0-9A3E-3830B7AA4236}" type="presParOf" srcId="{86F8145F-77C3-45E7-ABC2-A75A7577C361}" destId="{21C01022-6BE3-42CC-A01C-F571FDC66AFC}" srcOrd="6" destOrd="0" presId="urn:microsoft.com/office/officeart/2005/8/layout/default#1"/>
    <dgm:cxn modelId="{9950D018-258D-4FB4-86F2-74899ADD88DF}" type="presParOf" srcId="{86F8145F-77C3-45E7-ABC2-A75A7577C361}" destId="{2728ACFE-205C-49BA-AD8E-05C18132CCA5}" srcOrd="7" destOrd="0" presId="urn:microsoft.com/office/officeart/2005/8/layout/default#1"/>
    <dgm:cxn modelId="{53EE32C2-EA3A-444C-B3A0-75DE352F1AA4}" type="presParOf" srcId="{86F8145F-77C3-45E7-ABC2-A75A7577C361}" destId="{AD11A210-4D58-4A73-9F26-DBD99EE926DF}" srcOrd="8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4BEDF94-2C23-4440-9407-6EFAAEC80FFF}" type="doc">
      <dgm:prSet loTypeId="urn:microsoft.com/office/officeart/2005/8/layout/chevron2" loCatId="list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3E4A9C5-FDCA-41F3-B289-1072EA8F24A5}">
      <dgm:prSet phldrT="[Текст]"/>
      <dgm:spPr/>
      <dgm:t>
        <a:bodyPr/>
        <a:lstStyle/>
        <a:p>
          <a:r>
            <a:rPr lang="uk-UA" b="1" dirty="0" smtClean="0"/>
            <a:t>Освіта</a:t>
          </a:r>
          <a:endParaRPr lang="ru-RU" b="1" dirty="0"/>
        </a:p>
      </dgm:t>
    </dgm:pt>
    <dgm:pt modelId="{D5819CDE-9C95-43AE-B676-BC254C7E547C}" type="parTrans" cxnId="{E149AD36-F049-444A-8A45-42DD3F80E503}">
      <dgm:prSet/>
      <dgm:spPr/>
      <dgm:t>
        <a:bodyPr/>
        <a:lstStyle/>
        <a:p>
          <a:endParaRPr lang="ru-RU"/>
        </a:p>
      </dgm:t>
    </dgm:pt>
    <dgm:pt modelId="{2A6F09E5-B8FB-43F7-9937-11D2A27172C0}" type="sibTrans" cxnId="{E149AD36-F049-444A-8A45-42DD3F80E503}">
      <dgm:prSet/>
      <dgm:spPr/>
      <dgm:t>
        <a:bodyPr/>
        <a:lstStyle/>
        <a:p>
          <a:endParaRPr lang="ru-RU"/>
        </a:p>
      </dgm:t>
    </dgm:pt>
    <dgm:pt modelId="{E197276E-A2CC-44DF-B708-E09B6C86129E}">
      <dgm:prSet phldrT="[Текст]"/>
      <dgm:spPr/>
      <dgm:t>
        <a:bodyPr/>
        <a:lstStyle/>
        <a:p>
          <a:r>
            <a:rPr lang="uk-UA" dirty="0" smtClean="0"/>
            <a:t>1968-1978 рр. – Чернівецька середня школа № 7;</a:t>
          </a:r>
          <a:endParaRPr lang="ru-RU" dirty="0"/>
        </a:p>
      </dgm:t>
    </dgm:pt>
    <dgm:pt modelId="{2C873C7B-59F3-4E16-BB7C-A7BB98E558F8}" type="parTrans" cxnId="{899345A0-F2F3-4BD1-8BFC-EADC1F3964E3}">
      <dgm:prSet/>
      <dgm:spPr/>
      <dgm:t>
        <a:bodyPr/>
        <a:lstStyle/>
        <a:p>
          <a:endParaRPr lang="ru-RU"/>
        </a:p>
      </dgm:t>
    </dgm:pt>
    <dgm:pt modelId="{C6911000-D910-4B47-B870-9A5D6EF12E4E}" type="sibTrans" cxnId="{899345A0-F2F3-4BD1-8BFC-EADC1F3964E3}">
      <dgm:prSet/>
      <dgm:spPr/>
      <dgm:t>
        <a:bodyPr/>
        <a:lstStyle/>
        <a:p>
          <a:endParaRPr lang="ru-RU"/>
        </a:p>
      </dgm:t>
    </dgm:pt>
    <dgm:pt modelId="{FC4AF130-A13C-4C4C-AE6A-E92D219D6DB0}">
      <dgm:prSet phldrT="[Текст]"/>
      <dgm:spPr/>
      <dgm:t>
        <a:bodyPr/>
        <a:lstStyle/>
        <a:p>
          <a:r>
            <a:rPr lang="uk-UA" dirty="0" smtClean="0"/>
            <a:t>1978-1981 рр. – Чернівецький  технікум залізничного транспорту;</a:t>
          </a:r>
          <a:endParaRPr lang="ru-RU" dirty="0"/>
        </a:p>
      </dgm:t>
    </dgm:pt>
    <dgm:pt modelId="{E57ECA26-CD7A-415C-83C0-E31EA64D8FF7}" type="parTrans" cxnId="{17669225-5D8F-480D-A85A-1A40569DDC78}">
      <dgm:prSet/>
      <dgm:spPr/>
      <dgm:t>
        <a:bodyPr/>
        <a:lstStyle/>
        <a:p>
          <a:endParaRPr lang="ru-RU"/>
        </a:p>
      </dgm:t>
    </dgm:pt>
    <dgm:pt modelId="{561CBC9E-966E-4100-BC42-E4F6918F3D96}" type="sibTrans" cxnId="{17669225-5D8F-480D-A85A-1A40569DDC78}">
      <dgm:prSet/>
      <dgm:spPr/>
      <dgm:t>
        <a:bodyPr/>
        <a:lstStyle/>
        <a:p>
          <a:endParaRPr lang="ru-RU"/>
        </a:p>
      </dgm:t>
    </dgm:pt>
    <dgm:pt modelId="{61195A94-6899-4F57-B4DE-EE903CD4DC16}">
      <dgm:prSet phldrT="[Текст]"/>
      <dgm:spPr/>
      <dgm:t>
        <a:bodyPr/>
        <a:lstStyle/>
        <a:p>
          <a:r>
            <a:rPr lang="uk-UA" dirty="0" smtClean="0"/>
            <a:t>1981-1983 рр. – Служба в армії (залізничні війська);</a:t>
          </a:r>
          <a:endParaRPr lang="ru-RU" dirty="0"/>
        </a:p>
      </dgm:t>
    </dgm:pt>
    <dgm:pt modelId="{37D2B6B5-1B5B-45F4-8DD5-72ED77D55CB1}" type="parTrans" cxnId="{88D89A26-84A3-4443-AFDA-860BEF3103B9}">
      <dgm:prSet/>
      <dgm:spPr/>
      <dgm:t>
        <a:bodyPr/>
        <a:lstStyle/>
        <a:p>
          <a:endParaRPr lang="ru-RU"/>
        </a:p>
      </dgm:t>
    </dgm:pt>
    <dgm:pt modelId="{3539D56F-0705-4B04-924F-AEB8E807A5FB}" type="sibTrans" cxnId="{88D89A26-84A3-4443-AFDA-860BEF3103B9}">
      <dgm:prSet/>
      <dgm:spPr/>
      <dgm:t>
        <a:bodyPr/>
        <a:lstStyle/>
        <a:p>
          <a:endParaRPr lang="ru-RU"/>
        </a:p>
      </dgm:t>
    </dgm:pt>
    <dgm:pt modelId="{2A0F6B71-15C9-42B8-A569-29D1AA5C5D02}">
      <dgm:prSet phldrT="[Текст]"/>
      <dgm:spPr/>
      <dgm:t>
        <a:bodyPr/>
        <a:lstStyle/>
        <a:p>
          <a:r>
            <a:rPr lang="uk-UA" dirty="0" smtClean="0"/>
            <a:t>1983-1989 рр. – Навчання у Дніпропетровському  інституті інженерів залізничного транспорту.</a:t>
          </a:r>
          <a:endParaRPr lang="ru-RU" dirty="0"/>
        </a:p>
      </dgm:t>
    </dgm:pt>
    <dgm:pt modelId="{249F006F-64E9-42E3-B1C2-8F95664A8E64}" type="parTrans" cxnId="{8FE3E014-2DFF-477E-A883-24E0A81C4BC9}">
      <dgm:prSet/>
      <dgm:spPr/>
      <dgm:t>
        <a:bodyPr/>
        <a:lstStyle/>
        <a:p>
          <a:endParaRPr lang="ru-RU"/>
        </a:p>
      </dgm:t>
    </dgm:pt>
    <dgm:pt modelId="{BC6303E1-5DF6-4176-A7AB-43322E295957}" type="sibTrans" cxnId="{8FE3E014-2DFF-477E-A883-24E0A81C4BC9}">
      <dgm:prSet/>
      <dgm:spPr/>
      <dgm:t>
        <a:bodyPr/>
        <a:lstStyle/>
        <a:p>
          <a:endParaRPr lang="ru-RU"/>
        </a:p>
      </dgm:t>
    </dgm:pt>
    <dgm:pt modelId="{2EA1FF3B-F2D0-4D59-B194-843682905D14}">
      <dgm:prSet phldrT="[Текст]"/>
      <dgm:spPr/>
      <dgm:t>
        <a:bodyPr/>
        <a:lstStyle/>
        <a:p>
          <a:r>
            <a:rPr lang="uk-UA" b="1" dirty="0" smtClean="0"/>
            <a:t>Професійна діяльність</a:t>
          </a:r>
          <a:endParaRPr lang="ru-RU" b="1" dirty="0"/>
        </a:p>
      </dgm:t>
    </dgm:pt>
    <dgm:pt modelId="{12F74AB6-46A5-4682-92ED-58E2F3002F07}" type="sibTrans" cxnId="{733BFAE9-6266-47AD-A471-EFD334ABF813}">
      <dgm:prSet/>
      <dgm:spPr/>
      <dgm:t>
        <a:bodyPr/>
        <a:lstStyle/>
        <a:p>
          <a:endParaRPr lang="ru-RU"/>
        </a:p>
      </dgm:t>
    </dgm:pt>
    <dgm:pt modelId="{9FFD14E2-F67D-4964-9BDA-0663ED61B3EC}" type="parTrans" cxnId="{733BFAE9-6266-47AD-A471-EFD334ABF813}">
      <dgm:prSet/>
      <dgm:spPr/>
      <dgm:t>
        <a:bodyPr/>
        <a:lstStyle/>
        <a:p>
          <a:endParaRPr lang="ru-RU"/>
        </a:p>
      </dgm:t>
    </dgm:pt>
    <dgm:pt modelId="{F042400A-B68F-4598-933F-3897CFB6DCC3}">
      <dgm:prSet phldrT="[Текст]"/>
      <dgm:spPr/>
      <dgm:t>
        <a:bodyPr/>
        <a:lstStyle/>
        <a:p>
          <a:r>
            <a:rPr lang="uk-UA" dirty="0" smtClean="0"/>
            <a:t>з 2005 року – викладач </a:t>
          </a:r>
          <a:r>
            <a:rPr lang="uk-UA" dirty="0" err="1" smtClean="0"/>
            <a:t>спецдисциплін</a:t>
          </a:r>
          <a:r>
            <a:rPr lang="uk-UA" dirty="0" smtClean="0"/>
            <a:t> “Технологія ремонту вагонів</a:t>
          </a:r>
          <a:r>
            <a:rPr lang="uk-UA" dirty="0" smtClean="0"/>
            <a:t>”,  </a:t>
          </a:r>
          <a:r>
            <a:rPr lang="uk-UA" dirty="0" smtClean="0"/>
            <a:t>“Електричне обладнання рухомого </a:t>
          </a:r>
          <a:r>
            <a:rPr lang="uk-UA" dirty="0" err="1" smtClean="0"/>
            <a:t>складу”у</a:t>
          </a:r>
          <a:r>
            <a:rPr lang="uk-UA" dirty="0" smtClean="0"/>
            <a:t> Чернівецькому  Транспортному Фаховому Коледжі.</a:t>
          </a:r>
          <a:endParaRPr lang="ru-RU" dirty="0"/>
        </a:p>
      </dgm:t>
    </dgm:pt>
    <dgm:pt modelId="{444AB29F-5CA0-4C41-AD03-9D8934E81FCD}" type="sibTrans" cxnId="{D6316D76-6366-47C0-91F0-21B96C50141B}">
      <dgm:prSet/>
      <dgm:spPr/>
      <dgm:t>
        <a:bodyPr/>
        <a:lstStyle/>
        <a:p>
          <a:endParaRPr lang="ru-RU"/>
        </a:p>
      </dgm:t>
    </dgm:pt>
    <dgm:pt modelId="{37065EB3-CA11-49B6-ACB0-CC859773A321}" type="parTrans" cxnId="{D6316D76-6366-47C0-91F0-21B96C50141B}">
      <dgm:prSet/>
      <dgm:spPr/>
      <dgm:t>
        <a:bodyPr/>
        <a:lstStyle/>
        <a:p>
          <a:endParaRPr lang="ru-RU"/>
        </a:p>
      </dgm:t>
    </dgm:pt>
    <dgm:pt modelId="{FB6E7CF4-C235-4C74-87C2-7E683BE2BB9A}">
      <dgm:prSet phldrT="[Текст]"/>
      <dgm:spPr/>
      <dgm:t>
        <a:bodyPr/>
        <a:lstStyle/>
        <a:p>
          <a:r>
            <a:rPr lang="uk-UA" dirty="0" smtClean="0"/>
            <a:t>1980-2005 рр. – Слюсар-електрик, </a:t>
          </a:r>
          <a:r>
            <a:rPr lang="uk-UA" dirty="0" err="1" smtClean="0"/>
            <a:t>поїздний</a:t>
          </a:r>
          <a:r>
            <a:rPr lang="uk-UA" dirty="0" smtClean="0"/>
            <a:t> електромеханік у Чернівецькому пасажирському депо (ЛВЧД-6);   </a:t>
          </a:r>
          <a:endParaRPr lang="ru-RU" dirty="0"/>
        </a:p>
      </dgm:t>
    </dgm:pt>
    <dgm:pt modelId="{FCD79902-D5B3-4B0D-B756-2C72057495C3}" type="sibTrans" cxnId="{CD13E6E7-2C1A-4086-A203-0B9B7A60C3B2}">
      <dgm:prSet/>
      <dgm:spPr/>
      <dgm:t>
        <a:bodyPr/>
        <a:lstStyle/>
        <a:p>
          <a:endParaRPr lang="ru-RU"/>
        </a:p>
      </dgm:t>
    </dgm:pt>
    <dgm:pt modelId="{1B8100FA-6CDB-4A25-88CE-A5685A05E31F}" type="parTrans" cxnId="{CD13E6E7-2C1A-4086-A203-0B9B7A60C3B2}">
      <dgm:prSet/>
      <dgm:spPr/>
      <dgm:t>
        <a:bodyPr/>
        <a:lstStyle/>
        <a:p>
          <a:endParaRPr lang="ru-RU"/>
        </a:p>
      </dgm:t>
    </dgm:pt>
    <dgm:pt modelId="{3A8E46A4-F461-464C-BD24-D1800FA33FA5}" type="pres">
      <dgm:prSet presAssocID="{14BEDF94-2C23-4440-9407-6EFAAEC80FF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7025AD-5BF9-46CA-9218-18FDF1B049F7}" type="pres">
      <dgm:prSet presAssocID="{23E4A9C5-FDCA-41F3-B289-1072EA8F24A5}" presName="composite" presStyleCnt="0"/>
      <dgm:spPr/>
    </dgm:pt>
    <dgm:pt modelId="{8148C1B9-4598-407F-8F31-88B93F1E362E}" type="pres">
      <dgm:prSet presAssocID="{23E4A9C5-FDCA-41F3-B289-1072EA8F24A5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FEF5B-9CD2-48B9-BC0F-964E54A3E478}" type="pres">
      <dgm:prSet presAssocID="{23E4A9C5-FDCA-41F3-B289-1072EA8F24A5}" presName="descendantText" presStyleLbl="alignAcc1" presStyleIdx="0" presStyleCnt="2" custScaleX="98397" custLinFactNeighborX="-1053" custLinFactNeighborY="3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3C242B-17FC-4159-86A3-A3F679902749}" type="pres">
      <dgm:prSet presAssocID="{2A6F09E5-B8FB-43F7-9937-11D2A27172C0}" presName="sp" presStyleCnt="0"/>
      <dgm:spPr/>
    </dgm:pt>
    <dgm:pt modelId="{3AA3EFA6-D561-4B91-A0C7-E3217A5F6002}" type="pres">
      <dgm:prSet presAssocID="{2EA1FF3B-F2D0-4D59-B194-843682905D14}" presName="composite" presStyleCnt="0"/>
      <dgm:spPr/>
    </dgm:pt>
    <dgm:pt modelId="{5EFFE1CA-027C-4AC4-8147-BB006358DD5B}" type="pres">
      <dgm:prSet presAssocID="{2EA1FF3B-F2D0-4D59-B194-843682905D14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E71777-716E-4C29-8B18-3DD6E3273D59}" type="pres">
      <dgm:prSet presAssocID="{2EA1FF3B-F2D0-4D59-B194-843682905D14}" presName="descendantText" presStyleLbl="alignAcc1" presStyleIdx="1" presStyleCnt="2" custScaleX="99200" custLinFactNeighborX="-72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7145B64-253B-46F2-857D-2D28D328DEE6}" type="presOf" srcId="{F042400A-B68F-4598-933F-3897CFB6DCC3}" destId="{D1E71777-716E-4C29-8B18-3DD6E3273D59}" srcOrd="0" destOrd="1" presId="urn:microsoft.com/office/officeart/2005/8/layout/chevron2"/>
    <dgm:cxn modelId="{BFC4B9D7-26D8-4B9B-8FC1-326BBE24B4CE}" type="presOf" srcId="{14BEDF94-2C23-4440-9407-6EFAAEC80FFF}" destId="{3A8E46A4-F461-464C-BD24-D1800FA33FA5}" srcOrd="0" destOrd="0" presId="urn:microsoft.com/office/officeart/2005/8/layout/chevron2"/>
    <dgm:cxn modelId="{19CFE55D-57EC-4F0D-A458-FE7FD63CAC65}" type="presOf" srcId="{E197276E-A2CC-44DF-B708-E09B6C86129E}" destId="{3E1FEF5B-9CD2-48B9-BC0F-964E54A3E478}" srcOrd="0" destOrd="0" presId="urn:microsoft.com/office/officeart/2005/8/layout/chevron2"/>
    <dgm:cxn modelId="{E149AD36-F049-444A-8A45-42DD3F80E503}" srcId="{14BEDF94-2C23-4440-9407-6EFAAEC80FFF}" destId="{23E4A9C5-FDCA-41F3-B289-1072EA8F24A5}" srcOrd="0" destOrd="0" parTransId="{D5819CDE-9C95-43AE-B676-BC254C7E547C}" sibTransId="{2A6F09E5-B8FB-43F7-9937-11D2A27172C0}"/>
    <dgm:cxn modelId="{D7B4C7F4-D97D-4C0B-872B-78376A560A3C}" type="presOf" srcId="{FB6E7CF4-C235-4C74-87C2-7E683BE2BB9A}" destId="{D1E71777-716E-4C29-8B18-3DD6E3273D59}" srcOrd="0" destOrd="0" presId="urn:microsoft.com/office/officeart/2005/8/layout/chevron2"/>
    <dgm:cxn modelId="{17669225-5D8F-480D-A85A-1A40569DDC78}" srcId="{23E4A9C5-FDCA-41F3-B289-1072EA8F24A5}" destId="{FC4AF130-A13C-4C4C-AE6A-E92D219D6DB0}" srcOrd="1" destOrd="0" parTransId="{E57ECA26-CD7A-415C-83C0-E31EA64D8FF7}" sibTransId="{561CBC9E-966E-4100-BC42-E4F6918F3D96}"/>
    <dgm:cxn modelId="{CD13E6E7-2C1A-4086-A203-0B9B7A60C3B2}" srcId="{2EA1FF3B-F2D0-4D59-B194-843682905D14}" destId="{FB6E7CF4-C235-4C74-87C2-7E683BE2BB9A}" srcOrd="0" destOrd="0" parTransId="{1B8100FA-6CDB-4A25-88CE-A5685A05E31F}" sibTransId="{FCD79902-D5B3-4B0D-B756-2C72057495C3}"/>
    <dgm:cxn modelId="{D6316D76-6366-47C0-91F0-21B96C50141B}" srcId="{2EA1FF3B-F2D0-4D59-B194-843682905D14}" destId="{F042400A-B68F-4598-933F-3897CFB6DCC3}" srcOrd="1" destOrd="0" parTransId="{37065EB3-CA11-49B6-ACB0-CC859773A321}" sibTransId="{444AB29F-5CA0-4C41-AD03-9D8934E81FCD}"/>
    <dgm:cxn modelId="{88D89A26-84A3-4443-AFDA-860BEF3103B9}" srcId="{23E4A9C5-FDCA-41F3-B289-1072EA8F24A5}" destId="{61195A94-6899-4F57-B4DE-EE903CD4DC16}" srcOrd="2" destOrd="0" parTransId="{37D2B6B5-1B5B-45F4-8DD5-72ED77D55CB1}" sibTransId="{3539D56F-0705-4B04-924F-AEB8E807A5FB}"/>
    <dgm:cxn modelId="{8FE3E014-2DFF-477E-A883-24E0A81C4BC9}" srcId="{23E4A9C5-FDCA-41F3-B289-1072EA8F24A5}" destId="{2A0F6B71-15C9-42B8-A569-29D1AA5C5D02}" srcOrd="3" destOrd="0" parTransId="{249F006F-64E9-42E3-B1C2-8F95664A8E64}" sibTransId="{BC6303E1-5DF6-4176-A7AB-43322E295957}"/>
    <dgm:cxn modelId="{477789E0-2157-47C5-86B7-BE5B0F6C0FC8}" type="presOf" srcId="{61195A94-6899-4F57-B4DE-EE903CD4DC16}" destId="{3E1FEF5B-9CD2-48B9-BC0F-964E54A3E478}" srcOrd="0" destOrd="2" presId="urn:microsoft.com/office/officeart/2005/8/layout/chevron2"/>
    <dgm:cxn modelId="{899345A0-F2F3-4BD1-8BFC-EADC1F3964E3}" srcId="{23E4A9C5-FDCA-41F3-B289-1072EA8F24A5}" destId="{E197276E-A2CC-44DF-B708-E09B6C86129E}" srcOrd="0" destOrd="0" parTransId="{2C873C7B-59F3-4E16-BB7C-A7BB98E558F8}" sibTransId="{C6911000-D910-4B47-B870-9A5D6EF12E4E}"/>
    <dgm:cxn modelId="{CA3EF0F5-6084-46E3-B7D7-F972627E7BE7}" type="presOf" srcId="{23E4A9C5-FDCA-41F3-B289-1072EA8F24A5}" destId="{8148C1B9-4598-407F-8F31-88B93F1E362E}" srcOrd="0" destOrd="0" presId="urn:microsoft.com/office/officeart/2005/8/layout/chevron2"/>
    <dgm:cxn modelId="{4EB2E132-52D1-4C9B-985D-EAB9C6D25BEE}" type="presOf" srcId="{2A0F6B71-15C9-42B8-A569-29D1AA5C5D02}" destId="{3E1FEF5B-9CD2-48B9-BC0F-964E54A3E478}" srcOrd="0" destOrd="3" presId="urn:microsoft.com/office/officeart/2005/8/layout/chevron2"/>
    <dgm:cxn modelId="{41B4CCC9-DAA4-4CBA-8970-FE7E0DFB6437}" type="presOf" srcId="{2EA1FF3B-F2D0-4D59-B194-843682905D14}" destId="{5EFFE1CA-027C-4AC4-8147-BB006358DD5B}" srcOrd="0" destOrd="0" presId="urn:microsoft.com/office/officeart/2005/8/layout/chevron2"/>
    <dgm:cxn modelId="{733BFAE9-6266-47AD-A471-EFD334ABF813}" srcId="{14BEDF94-2C23-4440-9407-6EFAAEC80FFF}" destId="{2EA1FF3B-F2D0-4D59-B194-843682905D14}" srcOrd="1" destOrd="0" parTransId="{9FFD14E2-F67D-4964-9BDA-0663ED61B3EC}" sibTransId="{12F74AB6-46A5-4682-92ED-58E2F3002F07}"/>
    <dgm:cxn modelId="{2F4F2EEA-7C27-41CF-8631-591D80CCF0E9}" type="presOf" srcId="{FC4AF130-A13C-4C4C-AE6A-E92D219D6DB0}" destId="{3E1FEF5B-9CD2-48B9-BC0F-964E54A3E478}" srcOrd="0" destOrd="1" presId="urn:microsoft.com/office/officeart/2005/8/layout/chevron2"/>
    <dgm:cxn modelId="{57929879-1BD7-4705-BE32-061DB44B9217}" type="presParOf" srcId="{3A8E46A4-F461-464C-BD24-D1800FA33FA5}" destId="{907025AD-5BF9-46CA-9218-18FDF1B049F7}" srcOrd="0" destOrd="0" presId="urn:microsoft.com/office/officeart/2005/8/layout/chevron2"/>
    <dgm:cxn modelId="{5E11DF45-0CEA-4636-9F0A-8F996C061E11}" type="presParOf" srcId="{907025AD-5BF9-46CA-9218-18FDF1B049F7}" destId="{8148C1B9-4598-407F-8F31-88B93F1E362E}" srcOrd="0" destOrd="0" presId="urn:microsoft.com/office/officeart/2005/8/layout/chevron2"/>
    <dgm:cxn modelId="{61486485-4E2D-4B19-AF8E-300961DB0692}" type="presParOf" srcId="{907025AD-5BF9-46CA-9218-18FDF1B049F7}" destId="{3E1FEF5B-9CD2-48B9-BC0F-964E54A3E478}" srcOrd="1" destOrd="0" presId="urn:microsoft.com/office/officeart/2005/8/layout/chevron2"/>
    <dgm:cxn modelId="{F2B4BF02-4BE5-403F-BAAC-A30B4AF9903C}" type="presParOf" srcId="{3A8E46A4-F461-464C-BD24-D1800FA33FA5}" destId="{363C242B-17FC-4159-86A3-A3F679902749}" srcOrd="1" destOrd="0" presId="urn:microsoft.com/office/officeart/2005/8/layout/chevron2"/>
    <dgm:cxn modelId="{64BE9789-82CE-4D9A-988F-428C2E99CC24}" type="presParOf" srcId="{3A8E46A4-F461-464C-BD24-D1800FA33FA5}" destId="{3AA3EFA6-D561-4B91-A0C7-E3217A5F6002}" srcOrd="2" destOrd="0" presId="urn:microsoft.com/office/officeart/2005/8/layout/chevron2"/>
    <dgm:cxn modelId="{F31F6FE6-2DFB-4817-9117-7A613CD05149}" type="presParOf" srcId="{3AA3EFA6-D561-4B91-A0C7-E3217A5F6002}" destId="{5EFFE1CA-027C-4AC4-8147-BB006358DD5B}" srcOrd="0" destOrd="0" presId="urn:microsoft.com/office/officeart/2005/8/layout/chevron2"/>
    <dgm:cxn modelId="{B0B64787-12B8-4463-BBE7-909E3F67B51D}" type="presParOf" srcId="{3AA3EFA6-D561-4B91-A0C7-E3217A5F6002}" destId="{D1E71777-716E-4C29-8B18-3DD6E3273D5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A3682A4-B308-41A8-9BEA-818EAF38B0DD}" type="doc">
      <dgm:prSet loTypeId="urn:microsoft.com/office/officeart/2005/8/layout/vList3#2" loCatId="list" qsTypeId="urn:microsoft.com/office/officeart/2005/8/quickstyle/simple1" qsCatId="simple" csTypeId="urn:microsoft.com/office/officeart/2005/8/colors/accent1_2" csCatId="accent1" phldr="1"/>
      <dgm:spPr/>
    </dgm:pt>
    <dgm:pt modelId="{FD53ECFF-84AE-4EB7-BB21-214C631BE702}">
      <dgm:prSet phldrT="[Текст]"/>
      <dgm:spPr/>
      <dgm:t>
        <a:bodyPr/>
        <a:lstStyle/>
        <a:p>
          <a:pPr algn="ctr"/>
          <a:r>
            <a:rPr lang="uk-UA" dirty="0" smtClean="0"/>
            <a:t>   Життєве кредо</a:t>
          </a:r>
          <a:endParaRPr lang="ru-RU" dirty="0"/>
        </a:p>
      </dgm:t>
    </dgm:pt>
    <dgm:pt modelId="{C52B8D9F-71B0-432E-B638-CA3F8BF62BF7}" type="parTrans" cxnId="{6D932AFF-554D-485C-9052-472B234DF7B4}">
      <dgm:prSet/>
      <dgm:spPr/>
      <dgm:t>
        <a:bodyPr/>
        <a:lstStyle/>
        <a:p>
          <a:endParaRPr lang="ru-RU"/>
        </a:p>
      </dgm:t>
    </dgm:pt>
    <dgm:pt modelId="{C8E275C0-2925-4A78-9E36-B1B73B20F6AA}" type="sibTrans" cxnId="{6D932AFF-554D-485C-9052-472B234DF7B4}">
      <dgm:prSet/>
      <dgm:spPr/>
      <dgm:t>
        <a:bodyPr/>
        <a:lstStyle/>
        <a:p>
          <a:endParaRPr lang="ru-RU"/>
        </a:p>
      </dgm:t>
    </dgm:pt>
    <dgm:pt modelId="{573D5BF1-DFCD-45D4-9E81-02B2F85FFF54}" type="pres">
      <dgm:prSet presAssocID="{0A3682A4-B308-41A8-9BEA-818EAF38B0DD}" presName="linearFlow" presStyleCnt="0">
        <dgm:presLayoutVars>
          <dgm:dir/>
          <dgm:resizeHandles val="exact"/>
        </dgm:presLayoutVars>
      </dgm:prSet>
      <dgm:spPr/>
    </dgm:pt>
    <dgm:pt modelId="{FBAF7C20-6DB1-4494-BFC8-A9ECFD67397D}" type="pres">
      <dgm:prSet presAssocID="{FD53ECFF-84AE-4EB7-BB21-214C631BE702}" presName="composite" presStyleCnt="0"/>
      <dgm:spPr/>
    </dgm:pt>
    <dgm:pt modelId="{0B8F97B0-D884-43EE-AA67-21666C534EF1}" type="pres">
      <dgm:prSet presAssocID="{FD53ECFF-84AE-4EB7-BB21-214C631BE702}" presName="imgShp" presStyleLbl="fgImgPlace1" presStyleIdx="0" presStyleCn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2E904604-359C-4BD3-86C3-3DC559C0946A}" type="pres">
      <dgm:prSet presAssocID="{FD53ECFF-84AE-4EB7-BB21-214C631BE702}" presName="txShp" presStyleLbl="node1" presStyleIdx="0" presStyleCnt="1" custScaleX="126364" custScaleY="37317" custLinFactNeighborX="4312" custLinFactNeighborY="-203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D932AFF-554D-485C-9052-472B234DF7B4}" srcId="{0A3682A4-B308-41A8-9BEA-818EAF38B0DD}" destId="{FD53ECFF-84AE-4EB7-BB21-214C631BE702}" srcOrd="0" destOrd="0" parTransId="{C52B8D9F-71B0-432E-B638-CA3F8BF62BF7}" sibTransId="{C8E275C0-2925-4A78-9E36-B1B73B20F6AA}"/>
    <dgm:cxn modelId="{FF100445-B2BC-46D2-806E-479C6AD2197F}" type="presOf" srcId="{FD53ECFF-84AE-4EB7-BB21-214C631BE702}" destId="{2E904604-359C-4BD3-86C3-3DC559C0946A}" srcOrd="0" destOrd="0" presId="urn:microsoft.com/office/officeart/2005/8/layout/vList3#2"/>
    <dgm:cxn modelId="{01B6A783-78A4-4569-B4FD-50995563EC81}" type="presOf" srcId="{0A3682A4-B308-41A8-9BEA-818EAF38B0DD}" destId="{573D5BF1-DFCD-45D4-9E81-02B2F85FFF54}" srcOrd="0" destOrd="0" presId="urn:microsoft.com/office/officeart/2005/8/layout/vList3#2"/>
    <dgm:cxn modelId="{2C832C92-5BB8-40B6-B28F-1674EAFD2E80}" type="presParOf" srcId="{573D5BF1-DFCD-45D4-9E81-02B2F85FFF54}" destId="{FBAF7C20-6DB1-4494-BFC8-A9ECFD67397D}" srcOrd="0" destOrd="0" presId="urn:microsoft.com/office/officeart/2005/8/layout/vList3#2"/>
    <dgm:cxn modelId="{B931A52D-728B-4FC5-9AA9-3F17E99A668F}" type="presParOf" srcId="{FBAF7C20-6DB1-4494-BFC8-A9ECFD67397D}" destId="{0B8F97B0-D884-43EE-AA67-21666C534EF1}" srcOrd="0" destOrd="0" presId="urn:microsoft.com/office/officeart/2005/8/layout/vList3#2"/>
    <dgm:cxn modelId="{6F9B67F4-9EF6-4463-B48F-AED1FA10EE30}" type="presParOf" srcId="{FBAF7C20-6DB1-4494-BFC8-A9ECFD67397D}" destId="{2E904604-359C-4BD3-86C3-3DC559C0946A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Професійна освіта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LinFactNeighborY="-2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Y="1199258" custLinFactNeighborX="1681" custLinFactNeighborY="47079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B4CF8452-BEAE-4EDE-B4E7-5F70AAED159E}" type="presOf" srcId="{14647CE1-B0BF-4AE4-A02C-1EF72D71DEEB}" destId="{E4C117DF-C523-43C6-94AA-0A19455F247B}" srcOrd="1" destOrd="0" presId="urn:microsoft.com/office/officeart/2005/8/layout/list1"/>
    <dgm:cxn modelId="{9E4FB2FF-41D2-4EBD-9ADB-308B81172D18}" type="presOf" srcId="{14647CE1-B0BF-4AE4-A02C-1EF72D71DEEB}" destId="{F67BC343-5155-482C-9D73-A551107B7337}" srcOrd="0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33683A44-D6FF-43CB-AB84-C42B095A2EC0}" type="presOf" srcId="{54976AC9-9886-4A94-A7F7-C3652ADCB8BA}" destId="{9BB985E1-A1FA-4CC7-823A-B72D3AD19B58}" srcOrd="0" destOrd="0" presId="urn:microsoft.com/office/officeart/2005/8/layout/list1"/>
    <dgm:cxn modelId="{69294A88-F8CA-4A51-95CD-C8E1F5769599}" type="presParOf" srcId="{9BB985E1-A1FA-4CC7-823A-B72D3AD19B58}" destId="{98B1A320-4789-40C0-ACEC-5B36C49269A9}" srcOrd="0" destOrd="0" presId="urn:microsoft.com/office/officeart/2005/8/layout/list1"/>
    <dgm:cxn modelId="{5912BDC2-3998-45D1-839B-8436AC880141}" type="presParOf" srcId="{98B1A320-4789-40C0-ACEC-5B36C49269A9}" destId="{F67BC343-5155-482C-9D73-A551107B7337}" srcOrd="0" destOrd="0" presId="urn:microsoft.com/office/officeart/2005/8/layout/list1"/>
    <dgm:cxn modelId="{045C3200-0840-4101-B605-1D711D7BD282}" type="presParOf" srcId="{98B1A320-4789-40C0-ACEC-5B36C49269A9}" destId="{E4C117DF-C523-43C6-94AA-0A19455F247B}" srcOrd="1" destOrd="0" presId="urn:microsoft.com/office/officeart/2005/8/layout/list1"/>
    <dgm:cxn modelId="{0254FAD3-2C18-4B80-A846-A529804BFD31}" type="presParOf" srcId="{9BB985E1-A1FA-4CC7-823A-B72D3AD19B58}" destId="{9A3779A9-496E-4C18-9C28-C3B3C3277901}" srcOrd="1" destOrd="0" presId="urn:microsoft.com/office/officeart/2005/8/layout/list1"/>
    <dgm:cxn modelId="{B3DD0BF3-0233-4A07-B656-4775F4556868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Підвищення кваліфікації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ScaleX="52919" custLinFactNeighborY="-2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Y="1199258" custLinFactNeighborX="1596" custLinFactNeighborY="15238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C3D7D015-ED0C-4551-AD84-CEB5305AA696}" type="presOf" srcId="{54976AC9-9886-4A94-A7F7-C3652ADCB8BA}" destId="{9BB985E1-A1FA-4CC7-823A-B72D3AD19B58}" srcOrd="0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79864790-FF93-4C06-8374-C4154195EB38}" type="presOf" srcId="{14647CE1-B0BF-4AE4-A02C-1EF72D71DEEB}" destId="{E4C117DF-C523-43C6-94AA-0A19455F247B}" srcOrd="1" destOrd="0" presId="urn:microsoft.com/office/officeart/2005/8/layout/list1"/>
    <dgm:cxn modelId="{FDE5B568-13D9-4AC8-813B-C897C6E7F882}" type="presOf" srcId="{14647CE1-B0BF-4AE4-A02C-1EF72D71DEEB}" destId="{F67BC343-5155-482C-9D73-A551107B7337}" srcOrd="0" destOrd="0" presId="urn:microsoft.com/office/officeart/2005/8/layout/list1"/>
    <dgm:cxn modelId="{D034D532-AAC0-42AA-A410-801B6EA599C0}" type="presParOf" srcId="{9BB985E1-A1FA-4CC7-823A-B72D3AD19B58}" destId="{98B1A320-4789-40C0-ACEC-5B36C49269A9}" srcOrd="0" destOrd="0" presId="urn:microsoft.com/office/officeart/2005/8/layout/list1"/>
    <dgm:cxn modelId="{D7E8EBA6-B438-474E-B4E2-3093ED13F8CD}" type="presParOf" srcId="{98B1A320-4789-40C0-ACEC-5B36C49269A9}" destId="{F67BC343-5155-482C-9D73-A551107B7337}" srcOrd="0" destOrd="0" presId="urn:microsoft.com/office/officeart/2005/8/layout/list1"/>
    <dgm:cxn modelId="{3B288FB2-2B93-4DE3-920D-C95FBC012A3E}" type="presParOf" srcId="{98B1A320-4789-40C0-ACEC-5B36C49269A9}" destId="{E4C117DF-C523-43C6-94AA-0A19455F247B}" srcOrd="1" destOrd="0" presId="urn:microsoft.com/office/officeart/2005/8/layout/list1"/>
    <dgm:cxn modelId="{1E36B0F2-187D-43BE-9DCD-CCCFEBA187A9}" type="presParOf" srcId="{9BB985E1-A1FA-4CC7-823A-B72D3AD19B58}" destId="{9A3779A9-496E-4C18-9C28-C3B3C3277901}" srcOrd="1" destOrd="0" presId="urn:microsoft.com/office/officeart/2005/8/layout/list1"/>
    <dgm:cxn modelId="{07C22ACA-D010-4881-A44A-FC18C913A252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Підвищення кваліфікації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ScaleX="52919" custLinFactNeighborY="-2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X="61140" custScaleY="1199258" custLinFactNeighborX="24387" custLinFactNeighborY="-78992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BA180FD3-E730-4B5A-9931-52A045456679}" type="presOf" srcId="{54976AC9-9886-4A94-A7F7-C3652ADCB8BA}" destId="{9BB985E1-A1FA-4CC7-823A-B72D3AD19B58}" srcOrd="0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F97B8280-1944-415E-A36F-36CE229D29AD}" type="presOf" srcId="{14647CE1-B0BF-4AE4-A02C-1EF72D71DEEB}" destId="{F67BC343-5155-482C-9D73-A551107B7337}" srcOrd="0" destOrd="0" presId="urn:microsoft.com/office/officeart/2005/8/layout/list1"/>
    <dgm:cxn modelId="{06913B76-BD92-4A7E-BC55-7B9908E13755}" type="presOf" srcId="{14647CE1-B0BF-4AE4-A02C-1EF72D71DEEB}" destId="{E4C117DF-C523-43C6-94AA-0A19455F247B}" srcOrd="1" destOrd="0" presId="urn:microsoft.com/office/officeart/2005/8/layout/list1"/>
    <dgm:cxn modelId="{92B5E8EB-D3D7-4C3A-8CAE-4786E6C934B8}" type="presParOf" srcId="{9BB985E1-A1FA-4CC7-823A-B72D3AD19B58}" destId="{98B1A320-4789-40C0-ACEC-5B36C49269A9}" srcOrd="0" destOrd="0" presId="urn:microsoft.com/office/officeart/2005/8/layout/list1"/>
    <dgm:cxn modelId="{028D2DCD-6608-4B53-BD5B-54A0FC99633E}" type="presParOf" srcId="{98B1A320-4789-40C0-ACEC-5B36C49269A9}" destId="{F67BC343-5155-482C-9D73-A551107B7337}" srcOrd="0" destOrd="0" presId="urn:microsoft.com/office/officeart/2005/8/layout/list1"/>
    <dgm:cxn modelId="{9D01DA7F-D757-4B9B-B084-A62EF750B73A}" type="presParOf" srcId="{98B1A320-4789-40C0-ACEC-5B36C49269A9}" destId="{E4C117DF-C523-43C6-94AA-0A19455F247B}" srcOrd="1" destOrd="0" presId="urn:microsoft.com/office/officeart/2005/8/layout/list1"/>
    <dgm:cxn modelId="{9EBFAFF6-46EF-4933-90EB-F2A1313A6524}" type="presParOf" srcId="{9BB985E1-A1FA-4CC7-823A-B72D3AD19B58}" destId="{9A3779A9-496E-4C18-9C28-C3B3C3277901}" srcOrd="1" destOrd="0" presId="urn:microsoft.com/office/officeart/2005/8/layout/list1"/>
    <dgm:cxn modelId="{F5F02E8D-4604-49AF-9AAC-83649A4CAC67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Підвищення кваліфікації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ScaleX="52919" custLinFactNeighborY="-2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Y="1199258" custLinFactNeighborX="1596" custLinFactNeighborY="15238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7FB6BFC9-A768-4818-B622-A8DABC15A151}" type="presOf" srcId="{14647CE1-B0BF-4AE4-A02C-1EF72D71DEEB}" destId="{F67BC343-5155-482C-9D73-A551107B7337}" srcOrd="0" destOrd="0" presId="urn:microsoft.com/office/officeart/2005/8/layout/list1"/>
    <dgm:cxn modelId="{DE218D5D-57C5-4439-9DC9-07A578433C57}" type="presOf" srcId="{54976AC9-9886-4A94-A7F7-C3652ADCB8BA}" destId="{9BB985E1-A1FA-4CC7-823A-B72D3AD19B58}" srcOrd="0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33787077-2968-4E95-9F8D-76D534F600D8}" type="presOf" srcId="{14647CE1-B0BF-4AE4-A02C-1EF72D71DEEB}" destId="{E4C117DF-C523-43C6-94AA-0A19455F247B}" srcOrd="1" destOrd="0" presId="urn:microsoft.com/office/officeart/2005/8/layout/list1"/>
    <dgm:cxn modelId="{A0ED9487-A4E5-49EE-8F2C-4C5653FC746E}" type="presParOf" srcId="{9BB985E1-A1FA-4CC7-823A-B72D3AD19B58}" destId="{98B1A320-4789-40C0-ACEC-5B36C49269A9}" srcOrd="0" destOrd="0" presId="urn:microsoft.com/office/officeart/2005/8/layout/list1"/>
    <dgm:cxn modelId="{B6302699-191D-467E-B954-23363AB2053D}" type="presParOf" srcId="{98B1A320-4789-40C0-ACEC-5B36C49269A9}" destId="{F67BC343-5155-482C-9D73-A551107B7337}" srcOrd="0" destOrd="0" presId="urn:microsoft.com/office/officeart/2005/8/layout/list1"/>
    <dgm:cxn modelId="{CCF525EF-936E-4349-90D0-EF3B1EE27FBE}" type="presParOf" srcId="{98B1A320-4789-40C0-ACEC-5B36C49269A9}" destId="{E4C117DF-C523-43C6-94AA-0A19455F247B}" srcOrd="1" destOrd="0" presId="urn:microsoft.com/office/officeart/2005/8/layout/list1"/>
    <dgm:cxn modelId="{5C1D47E4-C1CD-4556-8AA6-44F476F53426}" type="presParOf" srcId="{9BB985E1-A1FA-4CC7-823A-B72D3AD19B58}" destId="{9A3779A9-496E-4C18-9C28-C3B3C3277901}" srcOrd="1" destOrd="0" presId="urn:microsoft.com/office/officeart/2005/8/layout/list1"/>
    <dgm:cxn modelId="{F2B660FE-BE08-49D1-B68C-1B5A0F1A8D35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Підвищення кваліфікації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ScaleX="52919" custLinFactNeighborX="7691" custLinFactNeighborY="-2801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X="59487" custScaleY="1199258" custLinFactNeighborX="23561" custLinFactNeighborY="49393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C4B45333-C9AB-4D2A-95EB-7F297B7D6A96}" type="presOf" srcId="{14647CE1-B0BF-4AE4-A02C-1EF72D71DEEB}" destId="{F67BC343-5155-482C-9D73-A551107B7337}" srcOrd="0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BA09D3A7-0607-4494-A842-E5CF95E6FE45}" type="presOf" srcId="{14647CE1-B0BF-4AE4-A02C-1EF72D71DEEB}" destId="{E4C117DF-C523-43C6-94AA-0A19455F247B}" srcOrd="1" destOrd="0" presId="urn:microsoft.com/office/officeart/2005/8/layout/list1"/>
    <dgm:cxn modelId="{E0A4F0A6-8726-4084-9325-FEDCA54B3176}" type="presOf" srcId="{54976AC9-9886-4A94-A7F7-C3652ADCB8BA}" destId="{9BB985E1-A1FA-4CC7-823A-B72D3AD19B58}" srcOrd="0" destOrd="0" presId="urn:microsoft.com/office/officeart/2005/8/layout/list1"/>
    <dgm:cxn modelId="{AFD65ED7-1E80-4B9C-B584-47D4A383B191}" type="presParOf" srcId="{9BB985E1-A1FA-4CC7-823A-B72D3AD19B58}" destId="{98B1A320-4789-40C0-ACEC-5B36C49269A9}" srcOrd="0" destOrd="0" presId="urn:microsoft.com/office/officeart/2005/8/layout/list1"/>
    <dgm:cxn modelId="{7D0751A2-F47B-487D-8C84-AB9F3B0643F8}" type="presParOf" srcId="{98B1A320-4789-40C0-ACEC-5B36C49269A9}" destId="{F67BC343-5155-482C-9D73-A551107B7337}" srcOrd="0" destOrd="0" presId="urn:microsoft.com/office/officeart/2005/8/layout/list1"/>
    <dgm:cxn modelId="{936788D0-9F8A-4AE7-9F0E-6755FB015A67}" type="presParOf" srcId="{98B1A320-4789-40C0-ACEC-5B36C49269A9}" destId="{E4C117DF-C523-43C6-94AA-0A19455F247B}" srcOrd="1" destOrd="0" presId="urn:microsoft.com/office/officeart/2005/8/layout/list1"/>
    <dgm:cxn modelId="{8AF118CD-B335-4C32-BDFF-24D97844A00A}" type="presParOf" srcId="{9BB985E1-A1FA-4CC7-823A-B72D3AD19B58}" destId="{9A3779A9-496E-4C18-9C28-C3B3C3277901}" srcOrd="1" destOrd="0" presId="urn:microsoft.com/office/officeart/2005/8/layout/list1"/>
    <dgm:cxn modelId="{566E6AD6-AAE9-47CC-A95D-305D428E8A65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4976AC9-9886-4A94-A7F7-C3652ADCB8BA}" type="doc">
      <dgm:prSet loTypeId="urn:microsoft.com/office/officeart/2005/8/layout/list1" loCatId="list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14647CE1-B0BF-4AE4-A02C-1EF72D71DEEB}">
      <dgm:prSet phldrT="[Текст]"/>
      <dgm:spPr/>
      <dgm:t>
        <a:bodyPr/>
        <a:lstStyle/>
        <a:p>
          <a:pPr algn="ctr"/>
          <a:r>
            <a:rPr lang="uk-UA" b="1" dirty="0" smtClean="0"/>
            <a:t>Досягнення</a:t>
          </a:r>
          <a:endParaRPr lang="ru-RU" b="1" dirty="0"/>
        </a:p>
      </dgm:t>
    </dgm:pt>
    <dgm:pt modelId="{C3D11075-1C04-4767-AEF6-22564BC31030}" type="parTrans" cxnId="{A02C9089-13BC-4118-A22E-01B7BABFD2FA}">
      <dgm:prSet/>
      <dgm:spPr/>
      <dgm:t>
        <a:bodyPr/>
        <a:lstStyle/>
        <a:p>
          <a:endParaRPr lang="ru-RU"/>
        </a:p>
      </dgm:t>
    </dgm:pt>
    <dgm:pt modelId="{659EC362-4416-4252-9484-1CE919C4FCBB}" type="sibTrans" cxnId="{A02C9089-13BC-4118-A22E-01B7BABFD2FA}">
      <dgm:prSet/>
      <dgm:spPr/>
      <dgm:t>
        <a:bodyPr/>
        <a:lstStyle/>
        <a:p>
          <a:endParaRPr lang="ru-RU"/>
        </a:p>
      </dgm:t>
    </dgm:pt>
    <dgm:pt modelId="{9BB985E1-A1FA-4CC7-823A-B72D3AD19B58}" type="pres">
      <dgm:prSet presAssocID="{54976AC9-9886-4A94-A7F7-C3652ADCB8B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B1A320-4789-40C0-ACEC-5B36C49269A9}" type="pres">
      <dgm:prSet presAssocID="{14647CE1-B0BF-4AE4-A02C-1EF72D71DEEB}" presName="parentLin" presStyleCnt="0"/>
      <dgm:spPr/>
    </dgm:pt>
    <dgm:pt modelId="{F67BC343-5155-482C-9D73-A551107B7337}" type="pres">
      <dgm:prSet presAssocID="{14647CE1-B0BF-4AE4-A02C-1EF72D71DEEB}" presName="parentLeftMargin" presStyleLbl="node1" presStyleIdx="0" presStyleCnt="1"/>
      <dgm:spPr/>
      <dgm:t>
        <a:bodyPr/>
        <a:lstStyle/>
        <a:p>
          <a:endParaRPr lang="ru-RU"/>
        </a:p>
      </dgm:t>
    </dgm:pt>
    <dgm:pt modelId="{E4C117DF-C523-43C6-94AA-0A19455F247B}" type="pres">
      <dgm:prSet presAssocID="{14647CE1-B0BF-4AE4-A02C-1EF72D71DEEB}" presName="parentText" presStyleLbl="node1" presStyleIdx="0" presStyleCnt="1" custScaleX="44965" custLinFactNeighborY="-2353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3779A9-496E-4C18-9C28-C3B3C3277901}" type="pres">
      <dgm:prSet presAssocID="{14647CE1-B0BF-4AE4-A02C-1EF72D71DEEB}" presName="negativeSpace" presStyleCnt="0"/>
      <dgm:spPr/>
    </dgm:pt>
    <dgm:pt modelId="{FEFA744D-8A80-4B34-9667-599893AEDA4C}" type="pres">
      <dgm:prSet presAssocID="{14647CE1-B0BF-4AE4-A02C-1EF72D71DEEB}" presName="childText" presStyleLbl="conFgAcc1" presStyleIdx="0" presStyleCnt="1" custScaleY="1199258" custLinFactNeighborX="1596" custLinFactNeighborY="15238">
        <dgm:presLayoutVars>
          <dgm:bulletEnabled val="1"/>
        </dgm:presLayoutVars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/>
    </dgm:pt>
  </dgm:ptLst>
  <dgm:cxnLst>
    <dgm:cxn modelId="{D6EEDC29-5DEF-46E7-8FBA-B273E525C414}" type="presOf" srcId="{14647CE1-B0BF-4AE4-A02C-1EF72D71DEEB}" destId="{E4C117DF-C523-43C6-94AA-0A19455F247B}" srcOrd="1" destOrd="0" presId="urn:microsoft.com/office/officeart/2005/8/layout/list1"/>
    <dgm:cxn modelId="{A02C9089-13BC-4118-A22E-01B7BABFD2FA}" srcId="{54976AC9-9886-4A94-A7F7-C3652ADCB8BA}" destId="{14647CE1-B0BF-4AE4-A02C-1EF72D71DEEB}" srcOrd="0" destOrd="0" parTransId="{C3D11075-1C04-4767-AEF6-22564BC31030}" sibTransId="{659EC362-4416-4252-9484-1CE919C4FCBB}"/>
    <dgm:cxn modelId="{7098B048-FEA7-4EDE-9517-771C98312712}" type="presOf" srcId="{54976AC9-9886-4A94-A7F7-C3652ADCB8BA}" destId="{9BB985E1-A1FA-4CC7-823A-B72D3AD19B58}" srcOrd="0" destOrd="0" presId="urn:microsoft.com/office/officeart/2005/8/layout/list1"/>
    <dgm:cxn modelId="{5F2EDF11-3BE1-42FB-A2D3-F6DE8459BCEB}" type="presOf" srcId="{14647CE1-B0BF-4AE4-A02C-1EF72D71DEEB}" destId="{F67BC343-5155-482C-9D73-A551107B7337}" srcOrd="0" destOrd="0" presId="urn:microsoft.com/office/officeart/2005/8/layout/list1"/>
    <dgm:cxn modelId="{2C91F537-5C28-4B21-9281-52A83A4FC8E8}" type="presParOf" srcId="{9BB985E1-A1FA-4CC7-823A-B72D3AD19B58}" destId="{98B1A320-4789-40C0-ACEC-5B36C49269A9}" srcOrd="0" destOrd="0" presId="urn:microsoft.com/office/officeart/2005/8/layout/list1"/>
    <dgm:cxn modelId="{2C5EC809-C4EE-47FE-AE3B-1E70C9147AC4}" type="presParOf" srcId="{98B1A320-4789-40C0-ACEC-5B36C49269A9}" destId="{F67BC343-5155-482C-9D73-A551107B7337}" srcOrd="0" destOrd="0" presId="urn:microsoft.com/office/officeart/2005/8/layout/list1"/>
    <dgm:cxn modelId="{DBE74775-AD12-4BFC-9D81-84068C280E42}" type="presParOf" srcId="{98B1A320-4789-40C0-ACEC-5B36C49269A9}" destId="{E4C117DF-C523-43C6-94AA-0A19455F247B}" srcOrd="1" destOrd="0" presId="urn:microsoft.com/office/officeart/2005/8/layout/list1"/>
    <dgm:cxn modelId="{E0E11EDB-A80F-430D-8772-6DE89F78BE10}" type="presParOf" srcId="{9BB985E1-A1FA-4CC7-823A-B72D3AD19B58}" destId="{9A3779A9-496E-4C18-9C28-C3B3C3277901}" srcOrd="1" destOrd="0" presId="urn:microsoft.com/office/officeart/2005/8/layout/list1"/>
    <dgm:cxn modelId="{FDFD722B-76BB-46D9-8F10-EC5DA51AF562}" type="presParOf" srcId="{9BB985E1-A1FA-4CC7-823A-B72D3AD19B58}" destId="{FEFA744D-8A80-4B34-9667-599893AEDA4C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9C67E-9DAF-46F1-ABAC-E689F99D7CC4}">
      <dsp:nvSpPr>
        <dsp:cNvPr id="0" name=""/>
        <dsp:cNvSpPr/>
      </dsp:nvSpPr>
      <dsp:spPr>
        <a:xfrm rot="10800000">
          <a:off x="324171" y="2268"/>
          <a:ext cx="5781076" cy="7540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51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100" kern="1200" dirty="0" smtClean="0"/>
            <a:t>Візитка викладача</a:t>
          </a:r>
          <a:endParaRPr lang="ru-RU" sz="2100" kern="1200" dirty="0"/>
        </a:p>
      </dsp:txBody>
      <dsp:txXfrm rot="10800000">
        <a:off x="512686" y="2268"/>
        <a:ext cx="5592561" cy="754059"/>
      </dsp:txXfrm>
    </dsp:sp>
    <dsp:sp modelId="{4EDC628B-EF50-4E8A-9117-BB67BF607B64}">
      <dsp:nvSpPr>
        <dsp:cNvPr id="0" name=""/>
        <dsp:cNvSpPr/>
      </dsp:nvSpPr>
      <dsp:spPr>
        <a:xfrm>
          <a:off x="0" y="2268"/>
          <a:ext cx="754059" cy="7540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C9387B1-28E4-43C6-A0B1-EFC6E4253718}">
      <dsp:nvSpPr>
        <dsp:cNvPr id="0" name=""/>
        <dsp:cNvSpPr/>
      </dsp:nvSpPr>
      <dsp:spPr>
        <a:xfrm rot="10800000">
          <a:off x="324171" y="981420"/>
          <a:ext cx="5781076" cy="7540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51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Кваліфікація</a:t>
          </a:r>
          <a:endParaRPr lang="ru-RU" sz="2200" kern="1200" dirty="0"/>
        </a:p>
      </dsp:txBody>
      <dsp:txXfrm rot="10800000">
        <a:off x="512686" y="981420"/>
        <a:ext cx="5592561" cy="754059"/>
      </dsp:txXfrm>
    </dsp:sp>
    <dsp:sp modelId="{30B9B6AA-4F88-47F7-A8A7-628114758C2E}">
      <dsp:nvSpPr>
        <dsp:cNvPr id="0" name=""/>
        <dsp:cNvSpPr/>
      </dsp:nvSpPr>
      <dsp:spPr>
        <a:xfrm>
          <a:off x="0" y="981420"/>
          <a:ext cx="754059" cy="7540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DCD86D-38AD-47FB-8651-40B56345CA33}">
      <dsp:nvSpPr>
        <dsp:cNvPr id="0" name=""/>
        <dsp:cNvSpPr/>
      </dsp:nvSpPr>
      <dsp:spPr>
        <a:xfrm rot="10800000">
          <a:off x="324171" y="1960573"/>
          <a:ext cx="5781076" cy="7540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51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Методичні напрацювання</a:t>
          </a:r>
          <a:endParaRPr lang="ru-RU" sz="2200" kern="1200" dirty="0"/>
        </a:p>
      </dsp:txBody>
      <dsp:txXfrm rot="10800000">
        <a:off x="512686" y="1960573"/>
        <a:ext cx="5592561" cy="754059"/>
      </dsp:txXfrm>
    </dsp:sp>
    <dsp:sp modelId="{72434D52-AF27-4931-8606-E630E4A533F7}">
      <dsp:nvSpPr>
        <dsp:cNvPr id="0" name=""/>
        <dsp:cNvSpPr/>
      </dsp:nvSpPr>
      <dsp:spPr>
        <a:xfrm>
          <a:off x="0" y="1960573"/>
          <a:ext cx="754059" cy="7540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19D048-0579-4733-82AA-966E6BDD53A0}">
      <dsp:nvSpPr>
        <dsp:cNvPr id="0" name=""/>
        <dsp:cNvSpPr/>
      </dsp:nvSpPr>
      <dsp:spPr>
        <a:xfrm rot="10800000">
          <a:off x="324171" y="2939725"/>
          <a:ext cx="5781076" cy="7540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51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Використання сучасних освітніх технології</a:t>
          </a:r>
          <a:endParaRPr lang="ru-RU" sz="2200" kern="1200" dirty="0"/>
        </a:p>
      </dsp:txBody>
      <dsp:txXfrm rot="10800000">
        <a:off x="512686" y="2939725"/>
        <a:ext cx="5592561" cy="754059"/>
      </dsp:txXfrm>
    </dsp:sp>
    <dsp:sp modelId="{A3483C84-ACE3-467C-A437-07745ABB0BB4}">
      <dsp:nvSpPr>
        <dsp:cNvPr id="0" name=""/>
        <dsp:cNvSpPr/>
      </dsp:nvSpPr>
      <dsp:spPr>
        <a:xfrm>
          <a:off x="0" y="2952989"/>
          <a:ext cx="754059" cy="7540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FEBE47-6D49-4992-85A1-3ADDDE3B907B}">
      <dsp:nvSpPr>
        <dsp:cNvPr id="0" name=""/>
        <dsp:cNvSpPr/>
      </dsp:nvSpPr>
      <dsp:spPr>
        <a:xfrm rot="10800000">
          <a:off x="324171" y="3918877"/>
          <a:ext cx="5781076" cy="754059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32519" tIns="83820" rIns="156464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200" kern="1200" dirty="0" smtClean="0"/>
            <a:t>Динаміка успішності студентів</a:t>
          </a:r>
          <a:endParaRPr lang="ru-RU" sz="2200" kern="1200" dirty="0"/>
        </a:p>
      </dsp:txBody>
      <dsp:txXfrm rot="10800000">
        <a:off x="512686" y="3918877"/>
        <a:ext cx="5592561" cy="754059"/>
      </dsp:txXfrm>
    </dsp:sp>
    <dsp:sp modelId="{C375370D-81CF-4FD8-8389-88C5B4821C9A}">
      <dsp:nvSpPr>
        <dsp:cNvPr id="0" name=""/>
        <dsp:cNvSpPr/>
      </dsp:nvSpPr>
      <dsp:spPr>
        <a:xfrm>
          <a:off x="0" y="3918877"/>
          <a:ext cx="754059" cy="75405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matte">
          <a:bevelT w="50800" h="190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148C1B9-4598-407F-8F31-88B93F1E362E}">
      <dsp:nvSpPr>
        <dsp:cNvPr id="0" name=""/>
        <dsp:cNvSpPr/>
      </dsp:nvSpPr>
      <dsp:spPr>
        <a:xfrm rot="5400000">
          <a:off x="-245224" y="260230"/>
          <a:ext cx="1729598" cy="121071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Освіта</a:t>
          </a:r>
          <a:endParaRPr lang="ru-RU" sz="1700" b="1" kern="1200" dirty="0"/>
        </a:p>
      </dsp:txBody>
      <dsp:txXfrm rot="-5400000">
        <a:off x="14216" y="606149"/>
        <a:ext cx="1210718" cy="518880"/>
      </dsp:txXfrm>
    </dsp:sp>
    <dsp:sp modelId="{3E1FEF5B-9CD2-48B9-BC0F-964E54A3E478}">
      <dsp:nvSpPr>
        <dsp:cNvPr id="0" name=""/>
        <dsp:cNvSpPr/>
      </dsp:nvSpPr>
      <dsp:spPr>
        <a:xfrm rot="5400000">
          <a:off x="4141692" y="-2929379"/>
          <a:ext cx="1124238" cy="6993506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1968-1978 рр. – Чернівецька середня школа № 7;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1978-1981 рр. – Чернівецький  технікум залізничного транспорту;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1981-1983 рр. – Служба в армії (залізничні війська);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1983-1989 рр. – Навчання у Дніпропетровському  інституті інженерів залізничного транспорту.</a:t>
          </a:r>
          <a:endParaRPr lang="ru-RU" sz="1300" kern="1200" dirty="0"/>
        </a:p>
      </dsp:txBody>
      <dsp:txXfrm rot="-5400000">
        <a:off x="1207059" y="60135"/>
        <a:ext cx="6938625" cy="1014476"/>
      </dsp:txXfrm>
    </dsp:sp>
    <dsp:sp modelId="{5EFFE1CA-027C-4AC4-8147-BB006358DD5B}">
      <dsp:nvSpPr>
        <dsp:cNvPr id="0" name=""/>
        <dsp:cNvSpPr/>
      </dsp:nvSpPr>
      <dsp:spPr>
        <a:xfrm rot="5400000">
          <a:off x="-245224" y="1697402"/>
          <a:ext cx="1729598" cy="1210718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700" b="1" kern="1200" dirty="0" smtClean="0"/>
            <a:t>Професійна діяльність</a:t>
          </a:r>
          <a:endParaRPr lang="ru-RU" sz="1700" b="1" kern="1200" dirty="0"/>
        </a:p>
      </dsp:txBody>
      <dsp:txXfrm rot="-5400000">
        <a:off x="14216" y="2043321"/>
        <a:ext cx="1210718" cy="518880"/>
      </dsp:txXfrm>
    </dsp:sp>
    <dsp:sp modelId="{D1E71777-716E-4C29-8B18-3DD6E3273D59}">
      <dsp:nvSpPr>
        <dsp:cNvPr id="0" name=""/>
        <dsp:cNvSpPr/>
      </dsp:nvSpPr>
      <dsp:spPr>
        <a:xfrm rot="5400000">
          <a:off x="4164862" y="-1525207"/>
          <a:ext cx="1124238" cy="705057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2456" tIns="8255" rIns="8255" bIns="8255" numCol="1" spcCol="1270" anchor="ctr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1980-2005 рр. – Слюсар-електрик, </a:t>
          </a:r>
          <a:r>
            <a:rPr lang="uk-UA" sz="1300" kern="1200" dirty="0" err="1" smtClean="0"/>
            <a:t>поїздний</a:t>
          </a:r>
          <a:r>
            <a:rPr lang="uk-UA" sz="1300" kern="1200" dirty="0" smtClean="0"/>
            <a:t> електромеханік у Чернівецькому пасажирському депо (ЛВЧД-6);   </a:t>
          </a:r>
          <a:endParaRPr lang="ru-RU" sz="1300" kern="1200" dirty="0"/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sz="1300" kern="1200" dirty="0" smtClean="0"/>
            <a:t>з 2005 року – викладач </a:t>
          </a:r>
          <a:r>
            <a:rPr lang="uk-UA" sz="1300" kern="1200" dirty="0" err="1" smtClean="0"/>
            <a:t>спецдисциплін</a:t>
          </a:r>
          <a:r>
            <a:rPr lang="uk-UA" sz="1300" kern="1200" dirty="0" smtClean="0"/>
            <a:t> “Технологія ремонту вагонів</a:t>
          </a:r>
          <a:r>
            <a:rPr lang="uk-UA" sz="1300" kern="1200" dirty="0" smtClean="0"/>
            <a:t>”,  </a:t>
          </a:r>
          <a:r>
            <a:rPr lang="uk-UA" sz="1300" kern="1200" dirty="0" smtClean="0"/>
            <a:t>“Електричне обладнання рухомого </a:t>
          </a:r>
          <a:r>
            <a:rPr lang="uk-UA" sz="1300" kern="1200" dirty="0" err="1" smtClean="0"/>
            <a:t>складу”у</a:t>
          </a:r>
          <a:r>
            <a:rPr lang="uk-UA" sz="1300" kern="1200" dirty="0" smtClean="0"/>
            <a:t> Чернівецькому  Транспортному Фаховому Коледжі.</a:t>
          </a:r>
          <a:endParaRPr lang="ru-RU" sz="1300" kern="1200" dirty="0"/>
        </a:p>
      </dsp:txBody>
      <dsp:txXfrm rot="-5400000">
        <a:off x="1201692" y="1492844"/>
        <a:ext cx="6995698" cy="10144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04604-359C-4BD3-86C3-3DC559C0946A}">
      <dsp:nvSpPr>
        <dsp:cNvPr id="0" name=""/>
        <dsp:cNvSpPr/>
      </dsp:nvSpPr>
      <dsp:spPr>
        <a:xfrm rot="10800000">
          <a:off x="689250" y="285753"/>
          <a:ext cx="3902003" cy="58048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960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600" kern="1200" dirty="0" smtClean="0"/>
            <a:t>   Життєве кредо</a:t>
          </a:r>
          <a:endParaRPr lang="ru-RU" sz="2600" kern="1200" dirty="0"/>
        </a:p>
      </dsp:txBody>
      <dsp:txXfrm rot="10800000">
        <a:off x="834372" y="285753"/>
        <a:ext cx="3756881" cy="580489"/>
      </dsp:txXfrm>
    </dsp:sp>
    <dsp:sp modelId="{0B8F97B0-D884-43EE-AA67-21666C534EF1}">
      <dsp:nvSpPr>
        <dsp:cNvPr id="0" name=""/>
        <dsp:cNvSpPr/>
      </dsp:nvSpPr>
      <dsp:spPr>
        <a:xfrm>
          <a:off x="185366" y="115193"/>
          <a:ext cx="1555562" cy="155556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r="-3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B83F43-30EE-4A03-837D-66E3C117D9E0}" type="datetimeFigureOut">
              <a:rPr lang="ru-RU" smtClean="0"/>
              <a:pPr/>
              <a:t>11.05.2025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ED5DA-2298-4A53-88A0-301B061A1652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6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6.xml"/><Relationship Id="rId7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diagramLayout" Target="../diagrams/layout7.xml"/><Relationship Id="rId7" Type="http://schemas.openxmlformats.org/officeDocument/2006/relationships/image" Target="../media/image8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diagramLayout" Target="../diagrams/layout8.xml"/><Relationship Id="rId7" Type="http://schemas.openxmlformats.org/officeDocument/2006/relationships/image" Target="../media/image9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0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0166" y="2416177"/>
            <a:ext cx="7215238" cy="1155699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sz="5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ПОРТФОЛІО ВИКЛАДАЧА</a:t>
            </a:r>
            <a:endParaRPr lang="ru-RU" sz="5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7414" y="3500438"/>
            <a:ext cx="6400800" cy="642942"/>
          </a:xfr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uk-UA" smtClean="0">
                <a:solidFill>
                  <a:schemeClr val="bg1"/>
                </a:solidFill>
              </a:rPr>
              <a:t>ВІКТОР БУРЛА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102137842"/>
              </p:ext>
            </p:extLst>
          </p:nvPr>
        </p:nvGraphicFramePr>
        <p:xfrm>
          <a:off x="142844" y="1285860"/>
          <a:ext cx="8786874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071538" y="214290"/>
            <a:ext cx="7215238" cy="114300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МЕТОДИЧНІ НАПРАЦЮВАННЯ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217537"/>
            <a:ext cx="8786874" cy="78581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Динаміка успішності студентів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73986245"/>
              </p:ext>
            </p:extLst>
          </p:nvPr>
        </p:nvGraphicFramePr>
        <p:xfrm>
          <a:off x="1571604" y="1214422"/>
          <a:ext cx="6096000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472" y="789041"/>
            <a:ext cx="7858180" cy="3539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7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спеціальності 5.0702 з предмету “Електричні апарати та кола вагонів”</a:t>
            </a:r>
            <a:endParaRPr lang="ru-RU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42844" y="217537"/>
            <a:ext cx="8786874" cy="785818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Динаміка успішності студентів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sz="2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068013013"/>
              </p:ext>
            </p:extLst>
          </p:nvPr>
        </p:nvGraphicFramePr>
        <p:xfrm>
          <a:off x="1571604" y="1214422"/>
          <a:ext cx="6096000" cy="5429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71472" y="789041"/>
            <a:ext cx="7858180" cy="35394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7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спеціальності 5.07010502 з предмету </a:t>
            </a:r>
            <a:r>
              <a:rPr lang="uk-UA" sz="17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“Технологія</a:t>
            </a:r>
            <a:r>
              <a:rPr lang="uk-UA" sz="1700" b="1" spc="50" dirty="0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ремонту </a:t>
            </a:r>
            <a:r>
              <a:rPr lang="uk-UA" sz="1700" b="1" spc="50" dirty="0" err="1" smtClean="0">
                <a:ln w="11430"/>
                <a:solidFill>
                  <a:schemeClr val="bg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вагонів”</a:t>
            </a:r>
            <a:endParaRPr lang="ru-RU" sz="17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274638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ЗМІСТ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1714480" y="1397000"/>
          <a:ext cx="6429420" cy="46752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70" y="428612"/>
            <a:ext cx="3071802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ВІЗИТКА </a:t>
            </a:r>
            <a:b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ВИКЛАДАЧА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Содержимое 3" descr="DSC_0345-Recovere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357686" y="285728"/>
            <a:ext cx="4475863" cy="296453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4289139923"/>
              </p:ext>
            </p:extLst>
          </p:nvPr>
        </p:nvGraphicFramePr>
        <p:xfrm>
          <a:off x="395536" y="3692143"/>
          <a:ext cx="8318158" cy="31683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835696" y="2613146"/>
            <a:ext cx="2928958" cy="64633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200" b="1" i="1" dirty="0" smtClean="0">
                <a:latin typeface="Bookman Old Style" pitchFamily="18" charset="0"/>
              </a:rPr>
              <a:t>«Все</a:t>
            </a:r>
            <a:r>
              <a:rPr lang="ru-RU" sz="1200" b="1" i="1" dirty="0">
                <a:latin typeface="Bookman Old Style" pitchFamily="18" charset="0"/>
              </a:rPr>
              <a:t>, </a:t>
            </a:r>
            <a:r>
              <a:rPr lang="ru-RU" sz="1200" b="1" i="1" dirty="0" err="1">
                <a:latin typeface="Bookman Old Style" pitchFamily="18" charset="0"/>
              </a:rPr>
              <a:t>що</a:t>
            </a:r>
            <a:r>
              <a:rPr lang="ru-RU" sz="1200" b="1" i="1" dirty="0">
                <a:latin typeface="Bookman Old Style" pitchFamily="18" charset="0"/>
              </a:rPr>
              <a:t> </a:t>
            </a:r>
            <a:r>
              <a:rPr lang="ru-RU" sz="1200" b="1" i="1" dirty="0" err="1">
                <a:latin typeface="Bookman Old Style" pitchFamily="18" charset="0"/>
              </a:rPr>
              <a:t>можна</a:t>
            </a:r>
            <a:r>
              <a:rPr lang="ru-RU" sz="1200" b="1" i="1" dirty="0">
                <a:latin typeface="Bookman Old Style" pitchFamily="18" charset="0"/>
              </a:rPr>
              <a:t> </a:t>
            </a:r>
            <a:r>
              <a:rPr lang="ru-RU" sz="1200" b="1" i="1" dirty="0" err="1">
                <a:latin typeface="Bookman Old Style" pitchFamily="18" charset="0"/>
              </a:rPr>
              <a:t>зробити</a:t>
            </a:r>
            <a:r>
              <a:rPr lang="ru-RU" sz="1200" b="1" i="1" dirty="0">
                <a:latin typeface="Bookman Old Style" pitchFamily="18" charset="0"/>
              </a:rPr>
              <a:t> </a:t>
            </a:r>
            <a:endParaRPr lang="ru-RU" sz="1200" b="1" i="1" dirty="0" smtClean="0">
              <a:latin typeface="Bookman Old Style" pitchFamily="18" charset="0"/>
            </a:endParaRPr>
          </a:p>
          <a:p>
            <a:pPr algn="ctr"/>
            <a:r>
              <a:rPr lang="ru-RU" sz="1200" b="1" i="1" dirty="0" smtClean="0">
                <a:latin typeface="Bookman Old Style" pitchFamily="18" charset="0"/>
              </a:rPr>
              <a:t>за </a:t>
            </a:r>
            <a:r>
              <a:rPr lang="ru-RU" sz="1200" b="1" i="1" dirty="0" err="1">
                <a:latin typeface="Bookman Old Style" pitchFamily="18" charset="0"/>
              </a:rPr>
              <a:t>життя</a:t>
            </a:r>
            <a:r>
              <a:rPr lang="ru-RU" sz="1200" b="1" i="1" dirty="0">
                <a:latin typeface="Bookman Old Style" pitchFamily="18" charset="0"/>
              </a:rPr>
              <a:t>, </a:t>
            </a:r>
            <a:r>
              <a:rPr lang="ru-RU" sz="1200" b="1" i="1" dirty="0" err="1">
                <a:latin typeface="Bookman Old Style" pitchFamily="18" charset="0"/>
              </a:rPr>
              <a:t>робиться</a:t>
            </a:r>
            <a:r>
              <a:rPr lang="ru-RU" sz="1200" b="1" i="1" dirty="0">
                <a:latin typeface="Bookman Old Style" pitchFamily="18" charset="0"/>
              </a:rPr>
              <a:t> зараз. </a:t>
            </a:r>
            <a:endParaRPr lang="ru-RU" sz="1200" b="1" i="1" dirty="0" smtClean="0">
              <a:latin typeface="Bookman Old Style" pitchFamily="18" charset="0"/>
            </a:endParaRPr>
          </a:p>
          <a:p>
            <a:pPr algn="ctr"/>
            <a:r>
              <a:rPr lang="ru-RU" sz="1200" b="1" i="1" dirty="0" err="1" smtClean="0">
                <a:latin typeface="Bookman Old Style" pitchFamily="18" charset="0"/>
              </a:rPr>
              <a:t>Або</a:t>
            </a:r>
            <a:r>
              <a:rPr lang="ru-RU" sz="1200" b="1" i="1" dirty="0" smtClean="0">
                <a:latin typeface="Bookman Old Style" pitchFamily="18" charset="0"/>
              </a:rPr>
              <a:t> </a:t>
            </a:r>
            <a:r>
              <a:rPr lang="ru-RU" sz="1200" b="1" i="1" dirty="0">
                <a:latin typeface="Bookman Old Style" pitchFamily="18" charset="0"/>
              </a:rPr>
              <a:t>не </a:t>
            </a:r>
            <a:r>
              <a:rPr lang="ru-RU" sz="1200" b="1" i="1" dirty="0" err="1">
                <a:latin typeface="Bookman Old Style" pitchFamily="18" charset="0"/>
              </a:rPr>
              <a:t>робиться</a:t>
            </a:r>
            <a:r>
              <a:rPr lang="ru-RU" sz="1200" b="1" i="1" dirty="0">
                <a:latin typeface="Bookman Old Style" pitchFamily="18" charset="0"/>
              </a:rPr>
              <a:t> </a:t>
            </a:r>
            <a:r>
              <a:rPr lang="ru-RU" sz="1200" b="1" i="1" dirty="0" err="1">
                <a:latin typeface="Bookman Old Style" pitchFamily="18" charset="0"/>
              </a:rPr>
              <a:t>взагалі</a:t>
            </a:r>
            <a:r>
              <a:rPr lang="ru-RU" sz="1200" b="1" i="1" dirty="0" smtClean="0">
                <a:latin typeface="Bookman Old Style" pitchFamily="18" charset="0"/>
              </a:rPr>
              <a:t>.»</a:t>
            </a:r>
            <a:endParaRPr lang="ru-RU" sz="1200" b="1" i="1" dirty="0">
              <a:latin typeface="Bookman Old Style" pitchFamily="18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652237913"/>
              </p:ext>
            </p:extLst>
          </p:nvPr>
        </p:nvGraphicFramePr>
        <p:xfrm>
          <a:off x="179512" y="1764132"/>
          <a:ext cx="4643470" cy="1785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000004103"/>
              </p:ext>
            </p:extLst>
          </p:nvPr>
        </p:nvGraphicFramePr>
        <p:xfrm>
          <a:off x="2267744" y="285728"/>
          <a:ext cx="4248472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Рисунок 14" descr="2.jpeg"/>
          <p:cNvPicPr>
            <a:picLocks noChangeAspect="1"/>
          </p:cNvPicPr>
          <p:nvPr/>
        </p:nvPicPr>
        <p:blipFill>
          <a:blip r:embed="rId7" cstate="print"/>
          <a:srcRect l="909" r="454"/>
          <a:stretch>
            <a:fillRect/>
          </a:stretch>
        </p:blipFill>
        <p:spPr>
          <a:xfrm>
            <a:off x="2411758" y="3573016"/>
            <a:ext cx="4012493" cy="28225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3.jpeg"/>
          <p:cNvPicPr>
            <a:picLocks noChangeAspect="1"/>
          </p:cNvPicPr>
          <p:nvPr/>
        </p:nvPicPr>
        <p:blipFill>
          <a:blip r:embed="rId8" cstate="print"/>
          <a:srcRect l="5418" t="4421" r="6321" b="3790"/>
          <a:stretch>
            <a:fillRect/>
          </a:stretch>
        </p:blipFill>
        <p:spPr>
          <a:xfrm rot="5400000">
            <a:off x="3191436" y="383664"/>
            <a:ext cx="2453139" cy="3647268"/>
          </a:xfrm>
          <a:prstGeom prst="rect">
            <a:avLst/>
          </a:prstGeom>
          <a:ln w="38100" cap="sq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356370808"/>
              </p:ext>
            </p:extLst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879063"/>
            <a:ext cx="7776864" cy="54899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1606270534"/>
              </p:ext>
            </p:extLst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97" t="18500" b="4850"/>
          <a:stretch/>
        </p:blipFill>
        <p:spPr>
          <a:xfrm rot="10800000">
            <a:off x="2051720" y="980728"/>
            <a:ext cx="5256584" cy="567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1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3884462001"/>
              </p:ext>
            </p:extLst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4" t="3401" r="1977" b="-651"/>
          <a:stretch/>
        </p:blipFill>
        <p:spPr>
          <a:xfrm rot="5400000">
            <a:off x="1843119" y="-250830"/>
            <a:ext cx="5457763" cy="777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8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430663098"/>
              </p:ext>
            </p:extLst>
          </p:nvPr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8" t="9051" r="2473" b="1700"/>
          <a:stretch/>
        </p:blipFill>
        <p:spPr>
          <a:xfrm rot="10800000">
            <a:off x="4139952" y="260648"/>
            <a:ext cx="4485672" cy="605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88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Схема 13"/>
          <p:cNvGraphicFramePr/>
          <p:nvPr/>
        </p:nvGraphicFramePr>
        <p:xfrm>
          <a:off x="214282" y="285728"/>
          <a:ext cx="8715436" cy="628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Рисунок 7" descr="4.jpeg"/>
          <p:cNvPicPr>
            <a:picLocks noChangeAspect="1"/>
          </p:cNvPicPr>
          <p:nvPr/>
        </p:nvPicPr>
        <p:blipFill>
          <a:blip r:embed="rId7" cstate="print"/>
          <a:srcRect r="1835"/>
          <a:stretch>
            <a:fillRect/>
          </a:stretch>
        </p:blipFill>
        <p:spPr>
          <a:xfrm rot="10800000">
            <a:off x="642911" y="1000106"/>
            <a:ext cx="3720355" cy="528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5.jpeg"/>
          <p:cNvPicPr>
            <a:picLocks noChangeAspect="1"/>
          </p:cNvPicPr>
          <p:nvPr/>
        </p:nvPicPr>
        <p:blipFill>
          <a:blip r:embed="rId8" cstate="print"/>
          <a:srcRect l="6948" t="5787" r="4632" b="1273"/>
          <a:stretch>
            <a:fillRect/>
          </a:stretch>
        </p:blipFill>
        <p:spPr>
          <a:xfrm rot="10800000">
            <a:off x="4859083" y="1030520"/>
            <a:ext cx="3642007" cy="525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10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</TotalTime>
  <Words>324</Words>
  <Application>Microsoft Office PowerPoint</Application>
  <PresentationFormat>Екран (4:3)</PresentationFormat>
  <Paragraphs>39</Paragraphs>
  <Slides>12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12</vt:i4>
      </vt:variant>
    </vt:vector>
  </HeadingPairs>
  <TitlesOfParts>
    <vt:vector size="16" baseType="lpstr">
      <vt:lpstr>Arial</vt:lpstr>
      <vt:lpstr>Bookman Old Style</vt:lpstr>
      <vt:lpstr>Calibri</vt:lpstr>
      <vt:lpstr>Тема Office</vt:lpstr>
      <vt:lpstr>ПОРТФОЛІО ВИКЛАДАЧА</vt:lpstr>
      <vt:lpstr>ЗМІСТ</vt:lpstr>
      <vt:lpstr>ВІЗИТКА  ВИКЛАДАЧА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МЕТОДИЧНІ НАПРАЦЮВАННЯ</vt:lpstr>
      <vt:lpstr>Динаміка успішності студентів </vt:lpstr>
      <vt:lpstr>Динаміка успішності студентів 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ПОРТФОЛІО  ВИКЛАДАЧА</dc:title>
  <dc:creator>Вiктор</dc:creator>
  <cp:lastModifiedBy>Пользователь Windows</cp:lastModifiedBy>
  <cp:revision>42</cp:revision>
  <dcterms:created xsi:type="dcterms:W3CDTF">2013-09-29T14:35:44Z</dcterms:created>
  <dcterms:modified xsi:type="dcterms:W3CDTF">2025-05-11T09:37:33Z</dcterms:modified>
</cp:coreProperties>
</file>